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notesMasterIdLst>
    <p:notesMasterId r:id="rId5"/>
  </p:notesMasterIdLst>
  <p:handoutMasterIdLst>
    <p:handoutMasterId r:id="rId21"/>
  </p:handoutMasterIdLst>
  <p:sldIdLst>
    <p:sldId id="257" r:id="rId4"/>
    <p:sldId id="258" r:id="rId6"/>
    <p:sldId id="259" r:id="rId7"/>
    <p:sldId id="285" r:id="rId8"/>
    <p:sldId id="335" r:id="rId9"/>
    <p:sldId id="263" r:id="rId10"/>
    <p:sldId id="336" r:id="rId11"/>
    <p:sldId id="337" r:id="rId12"/>
    <p:sldId id="339" r:id="rId13"/>
    <p:sldId id="338" r:id="rId14"/>
    <p:sldId id="340" r:id="rId15"/>
    <p:sldId id="267" r:id="rId16"/>
    <p:sldId id="369" r:id="rId17"/>
    <p:sldId id="341" r:id="rId18"/>
    <p:sldId id="366" r:id="rId19"/>
    <p:sldId id="367" r:id="rId20"/>
  </p:sldIdLst>
  <p:sldSz cx="12192000" cy="6858000"/>
  <p:notesSz cx="7103745" cy="10234295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21" userDrawn="1">
          <p15:clr>
            <a:srgbClr val="A4A3A4"/>
          </p15:clr>
        </p15:guide>
        <p15:guide id="2" pos="38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21"/>
        <p:guide pos="38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133.xml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1" Type="http://schemas.openxmlformats.org/officeDocument/2006/relationships/tags" Target="../tags/tag27.xml"/><Relationship Id="rId10" Type="http://schemas.openxmlformats.org/officeDocument/2006/relationships/tags" Target="../tags/tag2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35.xml"/><Relationship Id="rId8" Type="http://schemas.openxmlformats.org/officeDocument/2006/relationships/tags" Target="../tags/tag34.xml"/><Relationship Id="rId7" Type="http://schemas.openxmlformats.org/officeDocument/2006/relationships/tags" Target="../tags/tag33.xml"/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2" Type="http://schemas.openxmlformats.org/officeDocument/2006/relationships/tags" Target="../tags/tag38.xml"/><Relationship Id="rId11" Type="http://schemas.openxmlformats.org/officeDocument/2006/relationships/tags" Target="../tags/tag37.xml"/><Relationship Id="rId10" Type="http://schemas.openxmlformats.org/officeDocument/2006/relationships/tags" Target="../tags/tag36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52.xml"/><Relationship Id="rId8" Type="http://schemas.openxmlformats.org/officeDocument/2006/relationships/tags" Target="../tags/tag51.xml"/><Relationship Id="rId7" Type="http://schemas.openxmlformats.org/officeDocument/2006/relationships/tags" Target="../tags/tag50.xml"/><Relationship Id="rId6" Type="http://schemas.openxmlformats.org/officeDocument/2006/relationships/tags" Target="../tags/tag49.xml"/><Relationship Id="rId5" Type="http://schemas.openxmlformats.org/officeDocument/2006/relationships/tags" Target="../tags/tag48.xml"/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3" Type="http://schemas.openxmlformats.org/officeDocument/2006/relationships/tags" Target="../tags/tag80.xml"/><Relationship Id="rId12" Type="http://schemas.openxmlformats.org/officeDocument/2006/relationships/tags" Target="../tags/tag79.xml"/><Relationship Id="rId11" Type="http://schemas.openxmlformats.org/officeDocument/2006/relationships/tags" Target="../tags/tag78.xml"/><Relationship Id="rId10" Type="http://schemas.openxmlformats.org/officeDocument/2006/relationships/tags" Target="../tags/tag77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/>
          <p:cNvSpPr/>
          <p:nvPr userDrawn="1">
            <p:custDataLst>
              <p:tags r:id="rId2"/>
            </p:custDataLst>
          </p:nvPr>
        </p:nvSpPr>
        <p:spPr>
          <a:xfrm>
            <a:off x="1" y="787400"/>
            <a:ext cx="11095355" cy="3505200"/>
          </a:xfrm>
          <a:custGeom>
            <a:avLst/>
            <a:gdLst>
              <a:gd name="connsiteX0" fmla="*/ 10131107 w 11095355"/>
              <a:gd name="connsiteY0" fmla="*/ 0 h 3505200"/>
              <a:gd name="connsiteX1" fmla="*/ 11095355 w 11095355"/>
              <a:gd name="connsiteY1" fmla="*/ 835025 h 3505200"/>
              <a:gd name="connsiteX2" fmla="*/ 11095355 w 11095355"/>
              <a:gd name="connsiteY2" fmla="*/ 3505200 h 3505200"/>
              <a:gd name="connsiteX3" fmla="*/ 0 w 11095355"/>
              <a:gd name="connsiteY3" fmla="*/ 180612 h 3505200"/>
              <a:gd name="connsiteX4" fmla="*/ 0 w 11095355"/>
              <a:gd name="connsiteY4" fmla="*/ 36392 h 3505200"/>
              <a:gd name="connsiteX0-1" fmla="*/ 0 w 11095355"/>
              <a:gd name="connsiteY0-2" fmla="*/ 180612 h 3505200"/>
              <a:gd name="connsiteX1-3" fmla="*/ 0 w 11095355"/>
              <a:gd name="connsiteY1-4" fmla="*/ 36392 h 3505200"/>
              <a:gd name="connsiteX2-5" fmla="*/ 10131107 w 11095355"/>
              <a:gd name="connsiteY2-6" fmla="*/ 0 h 3505200"/>
              <a:gd name="connsiteX3-7" fmla="*/ 11095355 w 11095355"/>
              <a:gd name="connsiteY3-8" fmla="*/ 835025 h 3505200"/>
              <a:gd name="connsiteX4-9" fmla="*/ 11095355 w 11095355"/>
              <a:gd name="connsiteY4-10" fmla="*/ 3505200 h 3505200"/>
              <a:gd name="connsiteX5" fmla="*/ 91440 w 11095355"/>
              <a:gd name="connsiteY5" fmla="*/ 272052 h 3505200"/>
              <a:gd name="connsiteX0-11" fmla="*/ 0 w 11095355"/>
              <a:gd name="connsiteY0-12" fmla="*/ 180612 h 3505200"/>
              <a:gd name="connsiteX1-13" fmla="*/ 0 w 11095355"/>
              <a:gd name="connsiteY1-14" fmla="*/ 36392 h 3505200"/>
              <a:gd name="connsiteX2-15" fmla="*/ 10131107 w 11095355"/>
              <a:gd name="connsiteY2-16" fmla="*/ 0 h 3505200"/>
              <a:gd name="connsiteX3-17" fmla="*/ 11095355 w 11095355"/>
              <a:gd name="connsiteY3-18" fmla="*/ 835025 h 3505200"/>
              <a:gd name="connsiteX4-19" fmla="*/ 11095355 w 11095355"/>
              <a:gd name="connsiteY4-20" fmla="*/ 3505200 h 3505200"/>
              <a:gd name="connsiteX0-21" fmla="*/ 0 w 11095355"/>
              <a:gd name="connsiteY0-22" fmla="*/ 36392 h 3505200"/>
              <a:gd name="connsiteX1-23" fmla="*/ 10131107 w 11095355"/>
              <a:gd name="connsiteY1-24" fmla="*/ 0 h 3505200"/>
              <a:gd name="connsiteX2-25" fmla="*/ 11095355 w 11095355"/>
              <a:gd name="connsiteY2-26" fmla="*/ 835025 h 3505200"/>
              <a:gd name="connsiteX3-27" fmla="*/ 11095355 w 11095355"/>
              <a:gd name="connsiteY3-28" fmla="*/ 3505200 h 350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095355" h="3505200">
                <a:moveTo>
                  <a:pt x="0" y="36392"/>
                </a:moveTo>
                <a:lnTo>
                  <a:pt x="10131107" y="0"/>
                </a:lnTo>
                <a:cubicBezTo>
                  <a:pt x="10663460" y="0"/>
                  <a:pt x="11095355" y="374015"/>
                  <a:pt x="11095355" y="835025"/>
                </a:cubicBezTo>
                <a:lnTo>
                  <a:pt x="11095355" y="3505200"/>
                </a:lnTo>
              </a:path>
            </a:pathLst>
          </a:custGeom>
          <a:noFill/>
          <a:ln w="31750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任意多边形: 形状 21"/>
          <p:cNvSpPr/>
          <p:nvPr userDrawn="1">
            <p:custDataLst>
              <p:tags r:id="rId3"/>
            </p:custDataLst>
          </p:nvPr>
        </p:nvSpPr>
        <p:spPr>
          <a:xfrm flipH="1" flipV="1">
            <a:off x="1096646" y="2565400"/>
            <a:ext cx="11095355" cy="3505200"/>
          </a:xfrm>
          <a:custGeom>
            <a:avLst/>
            <a:gdLst>
              <a:gd name="connsiteX0" fmla="*/ 11095355 w 11095355"/>
              <a:gd name="connsiteY0" fmla="*/ 3505200 h 3505200"/>
              <a:gd name="connsiteX1" fmla="*/ 0 w 11095355"/>
              <a:gd name="connsiteY1" fmla="*/ 180612 h 3505200"/>
              <a:gd name="connsiteX2" fmla="*/ 0 w 11095355"/>
              <a:gd name="connsiteY2" fmla="*/ 36392 h 3505200"/>
              <a:gd name="connsiteX3" fmla="*/ 10131107 w 11095355"/>
              <a:gd name="connsiteY3" fmla="*/ 0 h 3505200"/>
              <a:gd name="connsiteX4" fmla="*/ 11095355 w 11095355"/>
              <a:gd name="connsiteY4" fmla="*/ 835025 h 3505200"/>
              <a:gd name="connsiteX0-1" fmla="*/ 0 w 11095355"/>
              <a:gd name="connsiteY0-2" fmla="*/ 180612 h 3505200"/>
              <a:gd name="connsiteX1-3" fmla="*/ 0 w 11095355"/>
              <a:gd name="connsiteY1-4" fmla="*/ 36392 h 3505200"/>
              <a:gd name="connsiteX2-5" fmla="*/ 10131107 w 11095355"/>
              <a:gd name="connsiteY2-6" fmla="*/ 0 h 3505200"/>
              <a:gd name="connsiteX3-7" fmla="*/ 11095355 w 11095355"/>
              <a:gd name="connsiteY3-8" fmla="*/ 835025 h 3505200"/>
              <a:gd name="connsiteX4-9" fmla="*/ 11095355 w 11095355"/>
              <a:gd name="connsiteY4-10" fmla="*/ 3505200 h 3505200"/>
              <a:gd name="connsiteX5" fmla="*/ 91440 w 11095355"/>
              <a:gd name="connsiteY5" fmla="*/ 272052 h 3505200"/>
              <a:gd name="connsiteX0-11" fmla="*/ 0 w 11095355"/>
              <a:gd name="connsiteY0-12" fmla="*/ 180612 h 3505200"/>
              <a:gd name="connsiteX1-13" fmla="*/ 0 w 11095355"/>
              <a:gd name="connsiteY1-14" fmla="*/ 36392 h 3505200"/>
              <a:gd name="connsiteX2-15" fmla="*/ 10131107 w 11095355"/>
              <a:gd name="connsiteY2-16" fmla="*/ 0 h 3505200"/>
              <a:gd name="connsiteX3-17" fmla="*/ 11095355 w 11095355"/>
              <a:gd name="connsiteY3-18" fmla="*/ 835025 h 3505200"/>
              <a:gd name="connsiteX4-19" fmla="*/ 11095355 w 11095355"/>
              <a:gd name="connsiteY4-20" fmla="*/ 3505200 h 3505200"/>
              <a:gd name="connsiteX0-21" fmla="*/ 0 w 11095355"/>
              <a:gd name="connsiteY0-22" fmla="*/ 36392 h 3505200"/>
              <a:gd name="connsiteX1-23" fmla="*/ 10131107 w 11095355"/>
              <a:gd name="connsiteY1-24" fmla="*/ 0 h 3505200"/>
              <a:gd name="connsiteX2-25" fmla="*/ 11095355 w 11095355"/>
              <a:gd name="connsiteY2-26" fmla="*/ 835025 h 3505200"/>
              <a:gd name="connsiteX3-27" fmla="*/ 11095355 w 11095355"/>
              <a:gd name="connsiteY3-28" fmla="*/ 3505200 h 350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095355" h="3505200">
                <a:moveTo>
                  <a:pt x="0" y="36392"/>
                </a:moveTo>
                <a:lnTo>
                  <a:pt x="10131107" y="0"/>
                </a:lnTo>
                <a:cubicBezTo>
                  <a:pt x="10663460" y="0"/>
                  <a:pt x="11095355" y="374015"/>
                  <a:pt x="11095355" y="835025"/>
                </a:cubicBezTo>
                <a:lnTo>
                  <a:pt x="11095355" y="3505200"/>
                </a:lnTo>
              </a:path>
            </a:pathLst>
          </a:custGeom>
          <a:noFill/>
          <a:ln w="31750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 userDrawn="1">
            <p:custDataLst>
              <p:tags r:id="rId4"/>
            </p:custDataLst>
          </p:nvPr>
        </p:nvSpPr>
        <p:spPr>
          <a:xfrm flipH="1" flipV="1">
            <a:off x="10725150" y="4871720"/>
            <a:ext cx="295910" cy="6813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1073">
                <a:moveTo>
                  <a:pt x="420" y="0"/>
                </a:moveTo>
                <a:lnTo>
                  <a:pt x="420" y="202"/>
                </a:lnTo>
                <a:cubicBezTo>
                  <a:pt x="264" y="275"/>
                  <a:pt x="197" y="399"/>
                  <a:pt x="218" y="575"/>
                </a:cubicBezTo>
                <a:lnTo>
                  <a:pt x="466" y="575"/>
                </a:lnTo>
                <a:lnTo>
                  <a:pt x="466" y="1073"/>
                </a:lnTo>
                <a:lnTo>
                  <a:pt x="0" y="1073"/>
                </a:lnTo>
                <a:lnTo>
                  <a:pt x="0" y="529"/>
                </a:lnTo>
                <a:cubicBezTo>
                  <a:pt x="21" y="280"/>
                  <a:pt x="161" y="104"/>
                  <a:pt x="420" y="0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txBody>
          <a:bodyPr wrap="square" rtlCol="0">
            <a:noAutofit/>
          </a:bodyPr>
          <a:lstStyle/>
          <a:p>
            <a:endParaRPr lang="en-US" altLang="zh-CN" sz="199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2" name="文本框 11"/>
          <p:cNvSpPr txBox="1"/>
          <p:nvPr userDrawn="1">
            <p:custDataLst>
              <p:tags r:id="rId5"/>
            </p:custDataLst>
          </p:nvPr>
        </p:nvSpPr>
        <p:spPr>
          <a:xfrm flipH="1" flipV="1">
            <a:off x="11178540" y="4871720"/>
            <a:ext cx="286385" cy="6813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51" h="1073">
                <a:moveTo>
                  <a:pt x="420" y="0"/>
                </a:moveTo>
                <a:lnTo>
                  <a:pt x="420" y="202"/>
                </a:lnTo>
                <a:cubicBezTo>
                  <a:pt x="264" y="316"/>
                  <a:pt x="192" y="440"/>
                  <a:pt x="202" y="575"/>
                </a:cubicBezTo>
                <a:lnTo>
                  <a:pt x="451" y="575"/>
                </a:lnTo>
                <a:lnTo>
                  <a:pt x="451" y="1073"/>
                </a:lnTo>
                <a:lnTo>
                  <a:pt x="0" y="1073"/>
                </a:lnTo>
                <a:lnTo>
                  <a:pt x="0" y="544"/>
                </a:lnTo>
                <a:cubicBezTo>
                  <a:pt x="10" y="306"/>
                  <a:pt x="150" y="124"/>
                  <a:pt x="420" y="0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99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5" name="文本框 14"/>
          <p:cNvSpPr txBox="1"/>
          <p:nvPr userDrawn="1">
            <p:custDataLst>
              <p:tags r:id="rId6"/>
            </p:custDataLst>
          </p:nvPr>
        </p:nvSpPr>
        <p:spPr>
          <a:xfrm flipV="1">
            <a:off x="1170305" y="1399540"/>
            <a:ext cx="295910" cy="6813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1073">
                <a:moveTo>
                  <a:pt x="420" y="0"/>
                </a:moveTo>
                <a:lnTo>
                  <a:pt x="420" y="202"/>
                </a:lnTo>
                <a:cubicBezTo>
                  <a:pt x="264" y="275"/>
                  <a:pt x="197" y="399"/>
                  <a:pt x="218" y="575"/>
                </a:cubicBezTo>
                <a:lnTo>
                  <a:pt x="466" y="575"/>
                </a:lnTo>
                <a:lnTo>
                  <a:pt x="466" y="1073"/>
                </a:lnTo>
                <a:lnTo>
                  <a:pt x="0" y="1073"/>
                </a:lnTo>
                <a:lnTo>
                  <a:pt x="0" y="529"/>
                </a:lnTo>
                <a:cubicBezTo>
                  <a:pt x="21" y="280"/>
                  <a:pt x="161" y="104"/>
                  <a:pt x="420" y="0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txBody>
          <a:bodyPr wrap="square" rtlCol="0">
            <a:noAutofit/>
          </a:bodyPr>
          <a:lstStyle/>
          <a:p>
            <a:endParaRPr lang="en-US" altLang="zh-CN" sz="19900">
              <a:solidFill>
                <a:schemeClr val="bg1">
                  <a:alpha val="65000"/>
                </a:schemeClr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6" name="文本框 15"/>
          <p:cNvSpPr txBox="1"/>
          <p:nvPr userDrawn="1">
            <p:custDataLst>
              <p:tags r:id="rId7"/>
            </p:custDataLst>
          </p:nvPr>
        </p:nvSpPr>
        <p:spPr>
          <a:xfrm flipV="1">
            <a:off x="726440" y="1399540"/>
            <a:ext cx="286385" cy="6813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51" h="1073">
                <a:moveTo>
                  <a:pt x="420" y="0"/>
                </a:moveTo>
                <a:lnTo>
                  <a:pt x="420" y="202"/>
                </a:lnTo>
                <a:cubicBezTo>
                  <a:pt x="264" y="316"/>
                  <a:pt x="192" y="440"/>
                  <a:pt x="202" y="575"/>
                </a:cubicBezTo>
                <a:lnTo>
                  <a:pt x="451" y="575"/>
                </a:lnTo>
                <a:lnTo>
                  <a:pt x="451" y="1073"/>
                </a:lnTo>
                <a:lnTo>
                  <a:pt x="0" y="1073"/>
                </a:lnTo>
                <a:lnTo>
                  <a:pt x="0" y="544"/>
                </a:lnTo>
                <a:cubicBezTo>
                  <a:pt x="10" y="306"/>
                  <a:pt x="150" y="124"/>
                  <a:pt x="420" y="0"/>
                </a:cubicBezTo>
                <a:close/>
              </a:path>
            </a:pathLst>
          </a:custGeom>
          <a:solidFill>
            <a:schemeClr val="accent1"/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9900">
              <a:solidFill>
                <a:schemeClr val="bg1">
                  <a:alpha val="65000"/>
                </a:schemeClr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1"/>
            </p:custDataLst>
          </p:nvPr>
        </p:nvSpPr>
        <p:spPr>
          <a:xfrm>
            <a:off x="1506000" y="2664000"/>
            <a:ext cx="9180000" cy="1015200"/>
          </a:xfrm>
        </p:spPr>
        <p:txBody>
          <a:bodyPr wrap="square" anchor="ctr">
            <a:normAutofit/>
          </a:bodyPr>
          <a:lstStyle>
            <a:lvl1pPr algn="ctr">
              <a:lnSpc>
                <a:spcPct val="100000"/>
              </a:lnSpc>
              <a:defRPr sz="6000"/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2"/>
            </p:custDataLst>
          </p:nvPr>
        </p:nvSpPr>
        <p:spPr>
          <a:xfrm>
            <a:off x="2470800" y="1926000"/>
            <a:ext cx="7250400" cy="460800"/>
          </a:xfrm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 b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3936000" y="4680000"/>
            <a:ext cx="4320000" cy="504000"/>
          </a:xfrm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3" name="任意多边形 55"/>
          <p:cNvSpPr/>
          <p:nvPr userDrawn="1">
            <p:custDataLst>
              <p:tags r:id="rId5"/>
            </p:custDataLst>
          </p:nvPr>
        </p:nvSpPr>
        <p:spPr>
          <a:xfrm>
            <a:off x="808355" y="2261235"/>
            <a:ext cx="923290" cy="1787525"/>
          </a:xfrm>
          <a:custGeom>
            <a:avLst/>
            <a:gdLst>
              <a:gd name="connsiteX0" fmla="*/ 6 w 1454"/>
              <a:gd name="connsiteY0" fmla="*/ 2815 h 2815"/>
              <a:gd name="connsiteX1" fmla="*/ 0 w 1454"/>
              <a:gd name="connsiteY1" fmla="*/ 345 h 2815"/>
              <a:gd name="connsiteX2" fmla="*/ 310 w 1454"/>
              <a:gd name="connsiteY2" fmla="*/ 0 h 2815"/>
              <a:gd name="connsiteX3" fmla="*/ 1454 w 1454"/>
              <a:gd name="connsiteY3" fmla="*/ 9 h 2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4" h="2815">
                <a:moveTo>
                  <a:pt x="6" y="2815"/>
                </a:moveTo>
                <a:lnTo>
                  <a:pt x="0" y="345"/>
                </a:lnTo>
                <a:cubicBezTo>
                  <a:pt x="0" y="154"/>
                  <a:pt x="138" y="0"/>
                  <a:pt x="310" y="0"/>
                </a:cubicBezTo>
                <a:lnTo>
                  <a:pt x="1454" y="9"/>
                </a:lnTo>
              </a:path>
            </a:pathLst>
          </a:custGeom>
          <a:noFill/>
          <a:ln w="1905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 userDrawn="1">
            <p:custDataLst>
              <p:tags r:id="rId6"/>
            </p:custDataLst>
          </p:nvPr>
        </p:nvSpPr>
        <p:spPr>
          <a:xfrm flipH="1" flipV="1">
            <a:off x="3881120" y="2251710"/>
            <a:ext cx="158750" cy="39687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1073">
                <a:moveTo>
                  <a:pt x="420" y="0"/>
                </a:moveTo>
                <a:lnTo>
                  <a:pt x="420" y="202"/>
                </a:lnTo>
                <a:cubicBezTo>
                  <a:pt x="264" y="275"/>
                  <a:pt x="197" y="399"/>
                  <a:pt x="218" y="575"/>
                </a:cubicBezTo>
                <a:lnTo>
                  <a:pt x="466" y="575"/>
                </a:lnTo>
                <a:lnTo>
                  <a:pt x="466" y="1073"/>
                </a:lnTo>
                <a:lnTo>
                  <a:pt x="0" y="1073"/>
                </a:lnTo>
                <a:lnTo>
                  <a:pt x="0" y="529"/>
                </a:lnTo>
                <a:cubicBezTo>
                  <a:pt x="21" y="280"/>
                  <a:pt x="161" y="10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/>
          <a:p>
            <a:endParaRPr lang="en-US" altLang="zh-CN" sz="19900">
              <a:solidFill>
                <a:schemeClr val="bg1">
                  <a:alpha val="65000"/>
                </a:schemeClr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6" name="文本框 5"/>
          <p:cNvSpPr txBox="1"/>
          <p:nvPr userDrawn="1">
            <p:custDataLst>
              <p:tags r:id="rId7"/>
            </p:custDataLst>
          </p:nvPr>
        </p:nvSpPr>
        <p:spPr>
          <a:xfrm flipH="1" flipV="1">
            <a:off x="4123690" y="2251710"/>
            <a:ext cx="153670" cy="39687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51" h="1073">
                <a:moveTo>
                  <a:pt x="420" y="0"/>
                </a:moveTo>
                <a:lnTo>
                  <a:pt x="420" y="202"/>
                </a:lnTo>
                <a:cubicBezTo>
                  <a:pt x="264" y="316"/>
                  <a:pt x="192" y="440"/>
                  <a:pt x="202" y="575"/>
                </a:cubicBezTo>
                <a:lnTo>
                  <a:pt x="451" y="575"/>
                </a:lnTo>
                <a:lnTo>
                  <a:pt x="451" y="1073"/>
                </a:lnTo>
                <a:lnTo>
                  <a:pt x="0" y="1073"/>
                </a:lnTo>
                <a:lnTo>
                  <a:pt x="0" y="544"/>
                </a:lnTo>
                <a:cubicBezTo>
                  <a:pt x="10" y="306"/>
                  <a:pt x="150" y="12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9900">
              <a:solidFill>
                <a:schemeClr val="bg1">
                  <a:alpha val="65000"/>
                </a:schemeClr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1" name="文本框 10"/>
          <p:cNvSpPr txBox="1"/>
          <p:nvPr userDrawn="1">
            <p:custDataLst>
              <p:tags r:id="rId8"/>
            </p:custDataLst>
          </p:nvPr>
        </p:nvSpPr>
        <p:spPr>
          <a:xfrm flipV="1">
            <a:off x="878205" y="4321810"/>
            <a:ext cx="158750" cy="39687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1073">
                <a:moveTo>
                  <a:pt x="420" y="0"/>
                </a:moveTo>
                <a:lnTo>
                  <a:pt x="420" y="202"/>
                </a:lnTo>
                <a:cubicBezTo>
                  <a:pt x="264" y="275"/>
                  <a:pt x="197" y="399"/>
                  <a:pt x="218" y="575"/>
                </a:cubicBezTo>
                <a:lnTo>
                  <a:pt x="466" y="575"/>
                </a:lnTo>
                <a:lnTo>
                  <a:pt x="466" y="1073"/>
                </a:lnTo>
                <a:lnTo>
                  <a:pt x="0" y="1073"/>
                </a:lnTo>
                <a:lnTo>
                  <a:pt x="0" y="529"/>
                </a:lnTo>
                <a:cubicBezTo>
                  <a:pt x="21" y="280"/>
                  <a:pt x="161" y="10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/>
          <a:p>
            <a:endParaRPr lang="en-US" altLang="zh-CN" sz="199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2" name="文本框 11"/>
          <p:cNvSpPr txBox="1"/>
          <p:nvPr userDrawn="1">
            <p:custDataLst>
              <p:tags r:id="rId9"/>
            </p:custDataLst>
          </p:nvPr>
        </p:nvSpPr>
        <p:spPr>
          <a:xfrm flipV="1">
            <a:off x="640715" y="4321810"/>
            <a:ext cx="153670" cy="39687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51" h="1073">
                <a:moveTo>
                  <a:pt x="420" y="0"/>
                </a:moveTo>
                <a:lnTo>
                  <a:pt x="420" y="202"/>
                </a:lnTo>
                <a:cubicBezTo>
                  <a:pt x="264" y="316"/>
                  <a:pt x="192" y="440"/>
                  <a:pt x="202" y="575"/>
                </a:cubicBezTo>
                <a:lnTo>
                  <a:pt x="451" y="575"/>
                </a:lnTo>
                <a:lnTo>
                  <a:pt x="451" y="1073"/>
                </a:lnTo>
                <a:lnTo>
                  <a:pt x="0" y="1073"/>
                </a:lnTo>
                <a:lnTo>
                  <a:pt x="0" y="544"/>
                </a:lnTo>
                <a:cubicBezTo>
                  <a:pt x="10" y="306"/>
                  <a:pt x="150" y="12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99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3" name="任意多边形 1"/>
          <p:cNvSpPr/>
          <p:nvPr userDrawn="1">
            <p:custDataLst>
              <p:tags r:id="rId10"/>
            </p:custDataLst>
          </p:nvPr>
        </p:nvSpPr>
        <p:spPr>
          <a:xfrm flipH="1" flipV="1">
            <a:off x="3160395" y="2931160"/>
            <a:ext cx="922655" cy="1788795"/>
          </a:xfrm>
          <a:custGeom>
            <a:avLst/>
            <a:gdLst>
              <a:gd name="connsiteX0" fmla="*/ 6 w 1453"/>
              <a:gd name="connsiteY0" fmla="*/ 2817 h 2817"/>
              <a:gd name="connsiteX1" fmla="*/ 0 w 1453"/>
              <a:gd name="connsiteY1" fmla="*/ 347 h 2817"/>
              <a:gd name="connsiteX2" fmla="*/ 310 w 1453"/>
              <a:gd name="connsiteY2" fmla="*/ 2 h 2817"/>
              <a:gd name="connsiteX3" fmla="*/ 1453 w 1453"/>
              <a:gd name="connsiteY3" fmla="*/ 0 h 2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53" h="2817">
                <a:moveTo>
                  <a:pt x="6" y="2817"/>
                </a:moveTo>
                <a:lnTo>
                  <a:pt x="0" y="347"/>
                </a:lnTo>
                <a:cubicBezTo>
                  <a:pt x="0" y="156"/>
                  <a:pt x="138" y="2"/>
                  <a:pt x="310" y="2"/>
                </a:cubicBezTo>
                <a:lnTo>
                  <a:pt x="1453" y="0"/>
                </a:lnTo>
              </a:path>
            </a:pathLst>
          </a:custGeom>
          <a:noFill/>
          <a:ln w="19050">
            <a:solidFill>
              <a:schemeClr val="accent1">
                <a:alpha val="6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1"/>
            </p:custDataLst>
          </p:nvPr>
        </p:nvSpPr>
        <p:spPr>
          <a:xfrm>
            <a:off x="1404000" y="2628000"/>
            <a:ext cx="2134800" cy="921600"/>
          </a:xfrm>
        </p:spPr>
        <p:txBody>
          <a:bodyPr wrap="square" anchor="ctr">
            <a:normAutofit/>
          </a:bodyPr>
          <a:lstStyle>
            <a:lvl1pPr algn="ctr">
              <a:defRPr sz="54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4" name="矩形 3"/>
          <p:cNvSpPr/>
          <p:nvPr userDrawn="1"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9" name="文本框 8"/>
          <p:cNvSpPr txBox="1"/>
          <p:nvPr userDrawn="1">
            <p:custDataLst>
              <p:tags r:id="rId5"/>
            </p:custDataLst>
          </p:nvPr>
        </p:nvSpPr>
        <p:spPr>
          <a:xfrm flipH="1" flipV="1">
            <a:off x="4109085" y="4247515"/>
            <a:ext cx="144145" cy="36068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1073">
                <a:moveTo>
                  <a:pt x="420" y="0"/>
                </a:moveTo>
                <a:lnTo>
                  <a:pt x="420" y="202"/>
                </a:lnTo>
                <a:cubicBezTo>
                  <a:pt x="264" y="275"/>
                  <a:pt x="197" y="399"/>
                  <a:pt x="218" y="575"/>
                </a:cubicBezTo>
                <a:lnTo>
                  <a:pt x="466" y="575"/>
                </a:lnTo>
                <a:lnTo>
                  <a:pt x="466" y="1073"/>
                </a:lnTo>
                <a:lnTo>
                  <a:pt x="0" y="1073"/>
                </a:lnTo>
                <a:lnTo>
                  <a:pt x="0" y="529"/>
                </a:lnTo>
                <a:cubicBezTo>
                  <a:pt x="21" y="280"/>
                  <a:pt x="161" y="10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/>
          <a:p>
            <a:endParaRPr lang="en-US" altLang="zh-CN" sz="199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0" name="文本框 9"/>
          <p:cNvSpPr txBox="1"/>
          <p:nvPr userDrawn="1">
            <p:custDataLst>
              <p:tags r:id="rId6"/>
            </p:custDataLst>
          </p:nvPr>
        </p:nvSpPr>
        <p:spPr>
          <a:xfrm flipH="1" flipV="1">
            <a:off x="4330065" y="4247515"/>
            <a:ext cx="139065" cy="36068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51" h="1073">
                <a:moveTo>
                  <a:pt x="420" y="0"/>
                </a:moveTo>
                <a:lnTo>
                  <a:pt x="420" y="202"/>
                </a:lnTo>
                <a:cubicBezTo>
                  <a:pt x="264" y="316"/>
                  <a:pt x="192" y="440"/>
                  <a:pt x="202" y="575"/>
                </a:cubicBezTo>
                <a:lnTo>
                  <a:pt x="451" y="575"/>
                </a:lnTo>
                <a:lnTo>
                  <a:pt x="451" y="1073"/>
                </a:lnTo>
                <a:lnTo>
                  <a:pt x="0" y="1073"/>
                </a:lnTo>
                <a:lnTo>
                  <a:pt x="0" y="544"/>
                </a:lnTo>
                <a:cubicBezTo>
                  <a:pt x="10" y="306"/>
                  <a:pt x="150" y="12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99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2" name="文本框 11"/>
          <p:cNvSpPr txBox="1"/>
          <p:nvPr userDrawn="1">
            <p:custDataLst>
              <p:tags r:id="rId7"/>
            </p:custDataLst>
          </p:nvPr>
        </p:nvSpPr>
        <p:spPr>
          <a:xfrm flipV="1">
            <a:off x="1392555" y="2370455"/>
            <a:ext cx="144145" cy="36068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1073">
                <a:moveTo>
                  <a:pt x="420" y="0"/>
                </a:moveTo>
                <a:lnTo>
                  <a:pt x="420" y="202"/>
                </a:lnTo>
                <a:cubicBezTo>
                  <a:pt x="264" y="275"/>
                  <a:pt x="197" y="399"/>
                  <a:pt x="218" y="575"/>
                </a:cubicBezTo>
                <a:lnTo>
                  <a:pt x="466" y="575"/>
                </a:lnTo>
                <a:lnTo>
                  <a:pt x="466" y="1073"/>
                </a:lnTo>
                <a:lnTo>
                  <a:pt x="0" y="1073"/>
                </a:lnTo>
                <a:lnTo>
                  <a:pt x="0" y="529"/>
                </a:lnTo>
                <a:cubicBezTo>
                  <a:pt x="21" y="280"/>
                  <a:pt x="161" y="10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/>
          <a:p>
            <a:endParaRPr lang="en-US" altLang="zh-CN" sz="19900">
              <a:solidFill>
                <a:schemeClr val="bg1">
                  <a:alpha val="65000"/>
                </a:schemeClr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3" name="文本框 12"/>
          <p:cNvSpPr txBox="1"/>
          <p:nvPr userDrawn="1">
            <p:custDataLst>
              <p:tags r:id="rId8"/>
            </p:custDataLst>
          </p:nvPr>
        </p:nvSpPr>
        <p:spPr>
          <a:xfrm flipV="1">
            <a:off x="1176655" y="2370455"/>
            <a:ext cx="139065" cy="36068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51" h="1073">
                <a:moveTo>
                  <a:pt x="420" y="0"/>
                </a:moveTo>
                <a:lnTo>
                  <a:pt x="420" y="202"/>
                </a:lnTo>
                <a:cubicBezTo>
                  <a:pt x="264" y="316"/>
                  <a:pt x="192" y="440"/>
                  <a:pt x="202" y="575"/>
                </a:cubicBezTo>
                <a:lnTo>
                  <a:pt x="451" y="575"/>
                </a:lnTo>
                <a:lnTo>
                  <a:pt x="451" y="1073"/>
                </a:lnTo>
                <a:lnTo>
                  <a:pt x="0" y="1073"/>
                </a:lnTo>
                <a:lnTo>
                  <a:pt x="0" y="544"/>
                </a:lnTo>
                <a:cubicBezTo>
                  <a:pt x="10" y="306"/>
                  <a:pt x="150" y="12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9900">
              <a:solidFill>
                <a:schemeClr val="bg1">
                  <a:alpha val="65000"/>
                </a:schemeClr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7" name="任意多边形: 形状 16"/>
          <p:cNvSpPr/>
          <p:nvPr userDrawn="1">
            <p:custDataLst>
              <p:tags r:id="rId9"/>
            </p:custDataLst>
          </p:nvPr>
        </p:nvSpPr>
        <p:spPr>
          <a:xfrm flipH="1" flipV="1">
            <a:off x="0" y="1924050"/>
            <a:ext cx="4290514" cy="1822450"/>
          </a:xfrm>
          <a:custGeom>
            <a:avLst/>
            <a:gdLst>
              <a:gd name="connsiteX0" fmla="*/ 336550 w 4290514"/>
              <a:gd name="connsiteY0" fmla="*/ 1822450 h 1822450"/>
              <a:gd name="connsiteX1" fmla="*/ 635 w 4290514"/>
              <a:gd name="connsiteY1" fmla="*/ 1486535 h 1822450"/>
              <a:gd name="connsiteX2" fmla="*/ 0 w 4290514"/>
              <a:gd name="connsiteY2" fmla="*/ 0 h 1822450"/>
              <a:gd name="connsiteX3" fmla="*/ 4290514 w 4290514"/>
              <a:gd name="connsiteY3" fmla="*/ 619124 h 1822450"/>
              <a:gd name="connsiteX4" fmla="*/ 4290514 w 4290514"/>
              <a:gd name="connsiteY4" fmla="*/ 1819576 h 1822450"/>
              <a:gd name="connsiteX0-1" fmla="*/ 4290514 w 4381954"/>
              <a:gd name="connsiteY0-2" fmla="*/ 619124 h 1822450"/>
              <a:gd name="connsiteX1-3" fmla="*/ 4290514 w 4381954"/>
              <a:gd name="connsiteY1-4" fmla="*/ 1819576 h 1822450"/>
              <a:gd name="connsiteX2-5" fmla="*/ 336550 w 4381954"/>
              <a:gd name="connsiteY2-6" fmla="*/ 1822450 h 1822450"/>
              <a:gd name="connsiteX3-7" fmla="*/ 635 w 4381954"/>
              <a:gd name="connsiteY3-8" fmla="*/ 1486535 h 1822450"/>
              <a:gd name="connsiteX4-9" fmla="*/ 0 w 4381954"/>
              <a:gd name="connsiteY4-10" fmla="*/ 0 h 1822450"/>
              <a:gd name="connsiteX5" fmla="*/ 4381954 w 4381954"/>
              <a:gd name="connsiteY5" fmla="*/ 710564 h 1822450"/>
              <a:gd name="connsiteX0-11" fmla="*/ 4290514 w 4290514"/>
              <a:gd name="connsiteY0-12" fmla="*/ 619124 h 1822450"/>
              <a:gd name="connsiteX1-13" fmla="*/ 4290514 w 4290514"/>
              <a:gd name="connsiteY1-14" fmla="*/ 1819576 h 1822450"/>
              <a:gd name="connsiteX2-15" fmla="*/ 336550 w 4290514"/>
              <a:gd name="connsiteY2-16" fmla="*/ 1822450 h 1822450"/>
              <a:gd name="connsiteX3-17" fmla="*/ 635 w 4290514"/>
              <a:gd name="connsiteY3-18" fmla="*/ 1486535 h 1822450"/>
              <a:gd name="connsiteX4-19" fmla="*/ 0 w 4290514"/>
              <a:gd name="connsiteY4-20" fmla="*/ 0 h 1822450"/>
              <a:gd name="connsiteX0-21" fmla="*/ 4290514 w 4290514"/>
              <a:gd name="connsiteY0-22" fmla="*/ 1819576 h 1822450"/>
              <a:gd name="connsiteX1-23" fmla="*/ 336550 w 4290514"/>
              <a:gd name="connsiteY1-24" fmla="*/ 1822450 h 1822450"/>
              <a:gd name="connsiteX2-25" fmla="*/ 635 w 4290514"/>
              <a:gd name="connsiteY2-26" fmla="*/ 1486535 h 1822450"/>
              <a:gd name="connsiteX3-27" fmla="*/ 0 w 4290514"/>
              <a:gd name="connsiteY3-28" fmla="*/ 0 h 18224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4290514" h="1822450">
                <a:moveTo>
                  <a:pt x="4290514" y="1819576"/>
                </a:moveTo>
                <a:lnTo>
                  <a:pt x="336550" y="1822450"/>
                </a:lnTo>
                <a:cubicBezTo>
                  <a:pt x="151130" y="1822450"/>
                  <a:pt x="635" y="1671955"/>
                  <a:pt x="635" y="1486535"/>
                </a:cubicBezTo>
                <a:cubicBezTo>
                  <a:pt x="423" y="991023"/>
                  <a:pt x="212" y="495512"/>
                  <a:pt x="0" y="0"/>
                </a:cubicBezTo>
              </a:path>
            </a:pathLst>
          </a:custGeom>
          <a:noFill/>
          <a:ln w="19050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altLang="zh-CN"/>
          </a:p>
        </p:txBody>
      </p:sp>
      <p:sp>
        <p:nvSpPr>
          <p:cNvPr id="19" name="任意多边形: 形状 18"/>
          <p:cNvSpPr/>
          <p:nvPr userDrawn="1">
            <p:custDataLst>
              <p:tags r:id="rId10"/>
            </p:custDataLst>
          </p:nvPr>
        </p:nvSpPr>
        <p:spPr>
          <a:xfrm>
            <a:off x="1336676" y="3125470"/>
            <a:ext cx="10855325" cy="1822450"/>
          </a:xfrm>
          <a:custGeom>
            <a:avLst/>
            <a:gdLst>
              <a:gd name="connsiteX0" fmla="*/ 0 w 10855325"/>
              <a:gd name="connsiteY0" fmla="*/ 0 h 1822450"/>
              <a:gd name="connsiteX1" fmla="*/ 10855325 w 10855325"/>
              <a:gd name="connsiteY1" fmla="*/ 1566432 h 1822450"/>
              <a:gd name="connsiteX2" fmla="*/ 10855325 w 10855325"/>
              <a:gd name="connsiteY2" fmla="*/ 1814805 h 1822450"/>
              <a:gd name="connsiteX3" fmla="*/ 336550 w 10855325"/>
              <a:gd name="connsiteY3" fmla="*/ 1822450 h 1822450"/>
              <a:gd name="connsiteX4" fmla="*/ 635 w 10855325"/>
              <a:gd name="connsiteY4" fmla="*/ 1486535 h 1822450"/>
              <a:gd name="connsiteX0-1" fmla="*/ 10855325 w 10946765"/>
              <a:gd name="connsiteY0-2" fmla="*/ 1566432 h 1822450"/>
              <a:gd name="connsiteX1-3" fmla="*/ 10855325 w 10946765"/>
              <a:gd name="connsiteY1-4" fmla="*/ 1814805 h 1822450"/>
              <a:gd name="connsiteX2-5" fmla="*/ 336550 w 10946765"/>
              <a:gd name="connsiteY2-6" fmla="*/ 1822450 h 1822450"/>
              <a:gd name="connsiteX3-7" fmla="*/ 635 w 10946765"/>
              <a:gd name="connsiteY3-8" fmla="*/ 1486535 h 1822450"/>
              <a:gd name="connsiteX4-9" fmla="*/ 0 w 10946765"/>
              <a:gd name="connsiteY4-10" fmla="*/ 0 h 1822450"/>
              <a:gd name="connsiteX5" fmla="*/ 10946765 w 10946765"/>
              <a:gd name="connsiteY5" fmla="*/ 1657872 h 1822450"/>
              <a:gd name="connsiteX0-11" fmla="*/ 10855325 w 10855325"/>
              <a:gd name="connsiteY0-12" fmla="*/ 1566432 h 1822450"/>
              <a:gd name="connsiteX1-13" fmla="*/ 10855325 w 10855325"/>
              <a:gd name="connsiteY1-14" fmla="*/ 1814805 h 1822450"/>
              <a:gd name="connsiteX2-15" fmla="*/ 336550 w 10855325"/>
              <a:gd name="connsiteY2-16" fmla="*/ 1822450 h 1822450"/>
              <a:gd name="connsiteX3-17" fmla="*/ 635 w 10855325"/>
              <a:gd name="connsiteY3-18" fmla="*/ 1486535 h 1822450"/>
              <a:gd name="connsiteX4-19" fmla="*/ 0 w 10855325"/>
              <a:gd name="connsiteY4-20" fmla="*/ 0 h 1822450"/>
              <a:gd name="connsiteX0-21" fmla="*/ 10855325 w 10855325"/>
              <a:gd name="connsiteY0-22" fmla="*/ 1814805 h 1822450"/>
              <a:gd name="connsiteX1-23" fmla="*/ 336550 w 10855325"/>
              <a:gd name="connsiteY1-24" fmla="*/ 1822450 h 1822450"/>
              <a:gd name="connsiteX2-25" fmla="*/ 635 w 10855325"/>
              <a:gd name="connsiteY2-26" fmla="*/ 1486535 h 1822450"/>
              <a:gd name="connsiteX3-27" fmla="*/ 0 w 10855325"/>
              <a:gd name="connsiteY3-28" fmla="*/ 0 h 18224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0855325" h="1822450">
                <a:moveTo>
                  <a:pt x="10855325" y="1814805"/>
                </a:moveTo>
                <a:lnTo>
                  <a:pt x="336550" y="1822450"/>
                </a:lnTo>
                <a:cubicBezTo>
                  <a:pt x="151130" y="1822450"/>
                  <a:pt x="635" y="1671955"/>
                  <a:pt x="635" y="1486535"/>
                </a:cubicBezTo>
                <a:cubicBezTo>
                  <a:pt x="423" y="991023"/>
                  <a:pt x="212" y="495512"/>
                  <a:pt x="0" y="0"/>
                </a:cubicBezTo>
              </a:path>
            </a:pathLst>
          </a:custGeom>
          <a:noFill/>
          <a:ln w="19050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5616000" y="2412000"/>
            <a:ext cx="6004800" cy="1936800"/>
          </a:xfrm>
        </p:spPr>
        <p:txBody>
          <a:bodyPr wrap="square" anchor="ctr">
            <a:normAutofit/>
          </a:bodyPr>
          <a:lstStyle>
            <a:lvl1pPr algn="l">
              <a:defRPr sz="5400">
                <a:solidFill>
                  <a:schemeClr val="tx1">
                    <a:alpha val="8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12"/>
            </p:custDataLst>
          </p:nvPr>
        </p:nvSpPr>
        <p:spPr>
          <a:xfrm>
            <a:off x="1278000" y="2340000"/>
            <a:ext cx="3060000" cy="2361600"/>
          </a:xfrm>
        </p:spPr>
        <p:txBody>
          <a:bodyPr wrap="none" bIns="252000" anchor="ctr">
            <a:normAutofit/>
          </a:bodyPr>
          <a:lstStyle>
            <a:lvl1pPr marL="0" indent="0" algn="ctr">
              <a:buNone/>
              <a:defRPr sz="10000" b="1">
                <a:solidFill>
                  <a:schemeClr val="tx1">
                    <a:alpha val="70000"/>
                  </a:schemeClr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zh-CN" altLang="en-US" dirty="0"/>
              <a:t>编号</a:t>
            </a:r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>
              <a:defRPr lang="zh-CN" altLang="en-US" dirty="0"/>
            </a:lvl1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596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172200" y="1301750"/>
            <a:ext cx="5323840" cy="487585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9596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172200" y="1301750"/>
            <a:ext cx="5323840" cy="411303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172200" y="1875099"/>
            <a:ext cx="5323840" cy="4300276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960" y="360045"/>
            <a:ext cx="10801985" cy="5817870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框 1"/>
          <p:cNvSpPr txBox="1"/>
          <p:nvPr userDrawn="1"/>
        </p:nvSpPr>
        <p:spPr>
          <a:xfrm>
            <a:off x="10553700" y="127635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960" y="1301750"/>
            <a:ext cx="10799088" cy="405553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任意多边形: 形状 28"/>
          <p:cNvSpPr/>
          <p:nvPr userDrawn="1">
            <p:custDataLst>
              <p:tags r:id="rId2"/>
            </p:custDataLst>
          </p:nvPr>
        </p:nvSpPr>
        <p:spPr>
          <a:xfrm>
            <a:off x="1" y="787400"/>
            <a:ext cx="11095355" cy="3505200"/>
          </a:xfrm>
          <a:custGeom>
            <a:avLst/>
            <a:gdLst>
              <a:gd name="connsiteX0" fmla="*/ 10131107 w 11095355"/>
              <a:gd name="connsiteY0" fmla="*/ 0 h 3505200"/>
              <a:gd name="connsiteX1" fmla="*/ 11095355 w 11095355"/>
              <a:gd name="connsiteY1" fmla="*/ 835025 h 3505200"/>
              <a:gd name="connsiteX2" fmla="*/ 11095355 w 11095355"/>
              <a:gd name="connsiteY2" fmla="*/ 3505200 h 3505200"/>
              <a:gd name="connsiteX3" fmla="*/ 0 w 11095355"/>
              <a:gd name="connsiteY3" fmla="*/ 180612 h 3505200"/>
              <a:gd name="connsiteX4" fmla="*/ 0 w 11095355"/>
              <a:gd name="connsiteY4" fmla="*/ 36392 h 3505200"/>
              <a:gd name="connsiteX0-1" fmla="*/ 0 w 11095355"/>
              <a:gd name="connsiteY0-2" fmla="*/ 180612 h 3505200"/>
              <a:gd name="connsiteX1-3" fmla="*/ 0 w 11095355"/>
              <a:gd name="connsiteY1-4" fmla="*/ 36392 h 3505200"/>
              <a:gd name="connsiteX2-5" fmla="*/ 10131107 w 11095355"/>
              <a:gd name="connsiteY2-6" fmla="*/ 0 h 3505200"/>
              <a:gd name="connsiteX3-7" fmla="*/ 11095355 w 11095355"/>
              <a:gd name="connsiteY3-8" fmla="*/ 835025 h 3505200"/>
              <a:gd name="connsiteX4-9" fmla="*/ 11095355 w 11095355"/>
              <a:gd name="connsiteY4-10" fmla="*/ 3505200 h 3505200"/>
              <a:gd name="connsiteX5" fmla="*/ 91440 w 11095355"/>
              <a:gd name="connsiteY5" fmla="*/ 272052 h 3505200"/>
              <a:gd name="connsiteX0-11" fmla="*/ 0 w 11095355"/>
              <a:gd name="connsiteY0-12" fmla="*/ 180612 h 3505200"/>
              <a:gd name="connsiteX1-13" fmla="*/ 0 w 11095355"/>
              <a:gd name="connsiteY1-14" fmla="*/ 36392 h 3505200"/>
              <a:gd name="connsiteX2-15" fmla="*/ 10131107 w 11095355"/>
              <a:gd name="connsiteY2-16" fmla="*/ 0 h 3505200"/>
              <a:gd name="connsiteX3-17" fmla="*/ 11095355 w 11095355"/>
              <a:gd name="connsiteY3-18" fmla="*/ 835025 h 3505200"/>
              <a:gd name="connsiteX4-19" fmla="*/ 11095355 w 11095355"/>
              <a:gd name="connsiteY4-20" fmla="*/ 3505200 h 3505200"/>
              <a:gd name="connsiteX0-21" fmla="*/ 0 w 11095355"/>
              <a:gd name="connsiteY0-22" fmla="*/ 36392 h 3505200"/>
              <a:gd name="connsiteX1-23" fmla="*/ 10131107 w 11095355"/>
              <a:gd name="connsiteY1-24" fmla="*/ 0 h 3505200"/>
              <a:gd name="connsiteX2-25" fmla="*/ 11095355 w 11095355"/>
              <a:gd name="connsiteY2-26" fmla="*/ 835025 h 3505200"/>
              <a:gd name="connsiteX3-27" fmla="*/ 11095355 w 11095355"/>
              <a:gd name="connsiteY3-28" fmla="*/ 3505200 h 350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095355" h="3505200">
                <a:moveTo>
                  <a:pt x="0" y="36392"/>
                </a:moveTo>
                <a:lnTo>
                  <a:pt x="10131107" y="0"/>
                </a:lnTo>
                <a:cubicBezTo>
                  <a:pt x="10663460" y="0"/>
                  <a:pt x="11095355" y="374015"/>
                  <a:pt x="11095355" y="835025"/>
                </a:cubicBezTo>
                <a:lnTo>
                  <a:pt x="11095355" y="3505200"/>
                </a:lnTo>
              </a:path>
            </a:pathLst>
          </a:custGeom>
          <a:noFill/>
          <a:ln w="31750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1" name="任意多边形: 形状 30"/>
          <p:cNvSpPr/>
          <p:nvPr userDrawn="1">
            <p:custDataLst>
              <p:tags r:id="rId3"/>
            </p:custDataLst>
          </p:nvPr>
        </p:nvSpPr>
        <p:spPr>
          <a:xfrm flipH="1" flipV="1">
            <a:off x="1096646" y="2565400"/>
            <a:ext cx="11095355" cy="3505200"/>
          </a:xfrm>
          <a:custGeom>
            <a:avLst/>
            <a:gdLst>
              <a:gd name="connsiteX0" fmla="*/ 11095355 w 11095355"/>
              <a:gd name="connsiteY0" fmla="*/ 3505200 h 3505200"/>
              <a:gd name="connsiteX1" fmla="*/ 0 w 11095355"/>
              <a:gd name="connsiteY1" fmla="*/ 180612 h 3505200"/>
              <a:gd name="connsiteX2" fmla="*/ 0 w 11095355"/>
              <a:gd name="connsiteY2" fmla="*/ 36392 h 3505200"/>
              <a:gd name="connsiteX3" fmla="*/ 10131107 w 11095355"/>
              <a:gd name="connsiteY3" fmla="*/ 0 h 3505200"/>
              <a:gd name="connsiteX4" fmla="*/ 11095355 w 11095355"/>
              <a:gd name="connsiteY4" fmla="*/ 835025 h 3505200"/>
              <a:gd name="connsiteX0-1" fmla="*/ 0 w 11095355"/>
              <a:gd name="connsiteY0-2" fmla="*/ 180612 h 3505200"/>
              <a:gd name="connsiteX1-3" fmla="*/ 0 w 11095355"/>
              <a:gd name="connsiteY1-4" fmla="*/ 36392 h 3505200"/>
              <a:gd name="connsiteX2-5" fmla="*/ 10131107 w 11095355"/>
              <a:gd name="connsiteY2-6" fmla="*/ 0 h 3505200"/>
              <a:gd name="connsiteX3-7" fmla="*/ 11095355 w 11095355"/>
              <a:gd name="connsiteY3-8" fmla="*/ 835025 h 3505200"/>
              <a:gd name="connsiteX4-9" fmla="*/ 11095355 w 11095355"/>
              <a:gd name="connsiteY4-10" fmla="*/ 3505200 h 3505200"/>
              <a:gd name="connsiteX5" fmla="*/ 91440 w 11095355"/>
              <a:gd name="connsiteY5" fmla="*/ 272052 h 3505200"/>
              <a:gd name="connsiteX0-11" fmla="*/ 0 w 11095355"/>
              <a:gd name="connsiteY0-12" fmla="*/ 180612 h 3505200"/>
              <a:gd name="connsiteX1-13" fmla="*/ 0 w 11095355"/>
              <a:gd name="connsiteY1-14" fmla="*/ 36392 h 3505200"/>
              <a:gd name="connsiteX2-15" fmla="*/ 10131107 w 11095355"/>
              <a:gd name="connsiteY2-16" fmla="*/ 0 h 3505200"/>
              <a:gd name="connsiteX3-17" fmla="*/ 11095355 w 11095355"/>
              <a:gd name="connsiteY3-18" fmla="*/ 835025 h 3505200"/>
              <a:gd name="connsiteX4-19" fmla="*/ 11095355 w 11095355"/>
              <a:gd name="connsiteY4-20" fmla="*/ 3505200 h 3505200"/>
              <a:gd name="connsiteX0-21" fmla="*/ 0 w 11095355"/>
              <a:gd name="connsiteY0-22" fmla="*/ 36392 h 3505200"/>
              <a:gd name="connsiteX1-23" fmla="*/ 10131107 w 11095355"/>
              <a:gd name="connsiteY1-24" fmla="*/ 0 h 3505200"/>
              <a:gd name="connsiteX2-25" fmla="*/ 11095355 w 11095355"/>
              <a:gd name="connsiteY2-26" fmla="*/ 835025 h 3505200"/>
              <a:gd name="connsiteX3-27" fmla="*/ 11095355 w 11095355"/>
              <a:gd name="connsiteY3-28" fmla="*/ 3505200 h 35052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1095355" h="3505200">
                <a:moveTo>
                  <a:pt x="0" y="36392"/>
                </a:moveTo>
                <a:lnTo>
                  <a:pt x="10131107" y="0"/>
                </a:lnTo>
                <a:cubicBezTo>
                  <a:pt x="10663460" y="0"/>
                  <a:pt x="11095355" y="374015"/>
                  <a:pt x="11095355" y="835025"/>
                </a:cubicBezTo>
                <a:lnTo>
                  <a:pt x="11095355" y="3505200"/>
                </a:lnTo>
              </a:path>
            </a:pathLst>
          </a:custGeom>
          <a:noFill/>
          <a:ln w="31750">
            <a:solidFill>
              <a:schemeClr val="accent1">
                <a:alpha val="7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 userDrawn="1">
            <p:custDataLst>
              <p:tags r:id="rId4"/>
            </p:custDataLst>
          </p:nvPr>
        </p:nvSpPr>
        <p:spPr>
          <a:xfrm flipH="1" flipV="1">
            <a:off x="10725150" y="4871720"/>
            <a:ext cx="295910" cy="6813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1073">
                <a:moveTo>
                  <a:pt x="420" y="0"/>
                </a:moveTo>
                <a:lnTo>
                  <a:pt x="420" y="202"/>
                </a:lnTo>
                <a:cubicBezTo>
                  <a:pt x="264" y="275"/>
                  <a:pt x="197" y="399"/>
                  <a:pt x="218" y="575"/>
                </a:cubicBezTo>
                <a:lnTo>
                  <a:pt x="466" y="575"/>
                </a:lnTo>
                <a:lnTo>
                  <a:pt x="466" y="1073"/>
                </a:lnTo>
                <a:lnTo>
                  <a:pt x="0" y="1073"/>
                </a:lnTo>
                <a:lnTo>
                  <a:pt x="0" y="529"/>
                </a:lnTo>
                <a:cubicBezTo>
                  <a:pt x="21" y="280"/>
                  <a:pt x="161" y="10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/>
          <a:p>
            <a:endParaRPr lang="en-US" altLang="zh-CN" sz="199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23" name="文本框 22"/>
          <p:cNvSpPr txBox="1"/>
          <p:nvPr userDrawn="1">
            <p:custDataLst>
              <p:tags r:id="rId5"/>
            </p:custDataLst>
          </p:nvPr>
        </p:nvSpPr>
        <p:spPr>
          <a:xfrm flipH="1" flipV="1">
            <a:off x="11178540" y="4871720"/>
            <a:ext cx="286385" cy="6813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51" h="1073">
                <a:moveTo>
                  <a:pt x="420" y="0"/>
                </a:moveTo>
                <a:lnTo>
                  <a:pt x="420" y="202"/>
                </a:lnTo>
                <a:cubicBezTo>
                  <a:pt x="264" y="316"/>
                  <a:pt x="192" y="440"/>
                  <a:pt x="202" y="575"/>
                </a:cubicBezTo>
                <a:lnTo>
                  <a:pt x="451" y="575"/>
                </a:lnTo>
                <a:lnTo>
                  <a:pt x="451" y="1073"/>
                </a:lnTo>
                <a:lnTo>
                  <a:pt x="0" y="1073"/>
                </a:lnTo>
                <a:lnTo>
                  <a:pt x="0" y="544"/>
                </a:lnTo>
                <a:cubicBezTo>
                  <a:pt x="10" y="306"/>
                  <a:pt x="150" y="12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99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26" name="文本框 25"/>
          <p:cNvSpPr txBox="1"/>
          <p:nvPr userDrawn="1">
            <p:custDataLst>
              <p:tags r:id="rId6"/>
            </p:custDataLst>
          </p:nvPr>
        </p:nvSpPr>
        <p:spPr>
          <a:xfrm flipV="1">
            <a:off x="1170305" y="1399540"/>
            <a:ext cx="295910" cy="6813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1073">
                <a:moveTo>
                  <a:pt x="420" y="0"/>
                </a:moveTo>
                <a:lnTo>
                  <a:pt x="420" y="202"/>
                </a:lnTo>
                <a:cubicBezTo>
                  <a:pt x="264" y="275"/>
                  <a:pt x="197" y="399"/>
                  <a:pt x="218" y="575"/>
                </a:cubicBezTo>
                <a:lnTo>
                  <a:pt x="466" y="575"/>
                </a:lnTo>
                <a:lnTo>
                  <a:pt x="466" y="1073"/>
                </a:lnTo>
                <a:lnTo>
                  <a:pt x="0" y="1073"/>
                </a:lnTo>
                <a:lnTo>
                  <a:pt x="0" y="529"/>
                </a:lnTo>
                <a:cubicBezTo>
                  <a:pt x="21" y="280"/>
                  <a:pt x="161" y="10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/>
          <a:p>
            <a:endParaRPr lang="en-US" altLang="zh-CN" sz="19900">
              <a:solidFill>
                <a:schemeClr val="bg1">
                  <a:alpha val="65000"/>
                </a:schemeClr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27" name="文本框 26"/>
          <p:cNvSpPr txBox="1"/>
          <p:nvPr userDrawn="1">
            <p:custDataLst>
              <p:tags r:id="rId7"/>
            </p:custDataLst>
          </p:nvPr>
        </p:nvSpPr>
        <p:spPr>
          <a:xfrm flipV="1">
            <a:off x="726440" y="1399540"/>
            <a:ext cx="286385" cy="68135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51" h="1073">
                <a:moveTo>
                  <a:pt x="420" y="0"/>
                </a:moveTo>
                <a:lnTo>
                  <a:pt x="420" y="202"/>
                </a:lnTo>
                <a:cubicBezTo>
                  <a:pt x="264" y="316"/>
                  <a:pt x="192" y="440"/>
                  <a:pt x="202" y="575"/>
                </a:cubicBezTo>
                <a:lnTo>
                  <a:pt x="451" y="575"/>
                </a:lnTo>
                <a:lnTo>
                  <a:pt x="451" y="1073"/>
                </a:lnTo>
                <a:lnTo>
                  <a:pt x="0" y="1073"/>
                </a:lnTo>
                <a:lnTo>
                  <a:pt x="0" y="544"/>
                </a:lnTo>
                <a:cubicBezTo>
                  <a:pt x="10" y="306"/>
                  <a:pt x="150" y="124"/>
                  <a:pt x="420" y="0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9900">
              <a:solidFill>
                <a:schemeClr val="bg1">
                  <a:alpha val="65000"/>
                </a:schemeClr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1"/>
            </p:custDataLst>
          </p:nvPr>
        </p:nvSpPr>
        <p:spPr>
          <a:xfrm>
            <a:off x="2298000" y="2797200"/>
            <a:ext cx="7596000" cy="1080000"/>
          </a:xfrm>
        </p:spPr>
        <p:txBody>
          <a:bodyPr wrap="square" anchor="ctr">
            <a:normAutofit/>
          </a:bodyPr>
          <a:lstStyle>
            <a:lvl1pPr algn="ctr">
              <a:lnSpc>
                <a:spcPct val="100000"/>
              </a:lnSpc>
              <a:defRPr sz="6000"/>
            </a:lvl1pPr>
          </a:lstStyle>
          <a:p>
            <a:r>
              <a:rPr lang="zh-CN" altLang="en-US" dirty="0"/>
              <a:t>单击编辑母版标题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2"/>
            </p:custDataLst>
          </p:nvPr>
        </p:nvSpPr>
        <p:spPr>
          <a:xfrm>
            <a:off x="2707200" y="2026800"/>
            <a:ext cx="6775200" cy="460800"/>
          </a:xfrm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400" b="1">
                <a:latin typeface="+mj-ea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13"/>
            </p:custDataLst>
          </p:nvPr>
        </p:nvSpPr>
        <p:spPr>
          <a:xfrm>
            <a:off x="4656000" y="4618800"/>
            <a:ext cx="2880000" cy="504000"/>
          </a:xfrm>
        </p:spPr>
        <p:txBody>
          <a:bodyPr wrap="square"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/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2" Type="http://schemas.openxmlformats.org/officeDocument/2006/relationships/theme" Target="../theme/theme2.xml"/><Relationship Id="rId21" Type="http://schemas.openxmlformats.org/officeDocument/2006/relationships/tags" Target="../tags/tag90.xml"/><Relationship Id="rId20" Type="http://schemas.openxmlformats.org/officeDocument/2006/relationships/tags" Target="../tags/tag89.xml"/><Relationship Id="rId2" Type="http://schemas.openxmlformats.org/officeDocument/2006/relationships/slideLayout" Target="../slideLayouts/slideLayout12.xml"/><Relationship Id="rId19" Type="http://schemas.openxmlformats.org/officeDocument/2006/relationships/tags" Target="../tags/tag88.xml"/><Relationship Id="rId18" Type="http://schemas.openxmlformats.org/officeDocument/2006/relationships/tags" Target="../tags/tag87.xml"/><Relationship Id="rId17" Type="http://schemas.openxmlformats.org/officeDocument/2006/relationships/tags" Target="../tags/tag86.xml"/><Relationship Id="rId16" Type="http://schemas.openxmlformats.org/officeDocument/2006/relationships/tags" Target="../tags/tag85.xml"/><Relationship Id="rId15" Type="http://schemas.openxmlformats.org/officeDocument/2006/relationships/tags" Target="../tags/tag84.xml"/><Relationship Id="rId14" Type="http://schemas.openxmlformats.org/officeDocument/2006/relationships/tags" Target="../tags/tag83.xml"/><Relationship Id="rId13" Type="http://schemas.openxmlformats.org/officeDocument/2006/relationships/tags" Target="../tags/tag82.xml"/><Relationship Id="rId12" Type="http://schemas.openxmlformats.org/officeDocument/2006/relationships/tags" Target="../tags/tag81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9596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95960" y="1301749"/>
            <a:ext cx="10800000" cy="4873625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9596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753983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9" name="文本框 8"/>
          <p:cNvSpPr txBox="1"/>
          <p:nvPr userDrawn="1">
            <p:custDataLst>
              <p:tags r:id="rId17"/>
            </p:custDataLst>
          </p:nvPr>
        </p:nvSpPr>
        <p:spPr>
          <a:xfrm flipH="1" flipV="1">
            <a:off x="10631170" y="498475"/>
            <a:ext cx="151765" cy="38036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66" h="1073">
                <a:moveTo>
                  <a:pt x="420" y="0"/>
                </a:moveTo>
                <a:lnTo>
                  <a:pt x="420" y="202"/>
                </a:lnTo>
                <a:cubicBezTo>
                  <a:pt x="264" y="275"/>
                  <a:pt x="197" y="399"/>
                  <a:pt x="218" y="575"/>
                </a:cubicBezTo>
                <a:lnTo>
                  <a:pt x="466" y="575"/>
                </a:lnTo>
                <a:lnTo>
                  <a:pt x="466" y="1073"/>
                </a:lnTo>
                <a:lnTo>
                  <a:pt x="0" y="1073"/>
                </a:lnTo>
                <a:lnTo>
                  <a:pt x="0" y="529"/>
                </a:lnTo>
                <a:cubicBezTo>
                  <a:pt x="21" y="280"/>
                  <a:pt x="161" y="104"/>
                  <a:pt x="420" y="0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effectLst/>
        </p:spPr>
        <p:txBody>
          <a:bodyPr wrap="square" rtlCol="0">
            <a:noAutofit/>
          </a:bodyPr>
          <a:lstStyle/>
          <a:p>
            <a:endParaRPr lang="en-US" altLang="zh-CN" sz="115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0" name="文本框 9"/>
          <p:cNvSpPr txBox="1"/>
          <p:nvPr userDrawn="1">
            <p:custDataLst>
              <p:tags r:id="rId18"/>
            </p:custDataLst>
          </p:nvPr>
        </p:nvSpPr>
        <p:spPr>
          <a:xfrm flipH="1" flipV="1">
            <a:off x="10864215" y="498475"/>
            <a:ext cx="147320" cy="38036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451" h="1073">
                <a:moveTo>
                  <a:pt x="420" y="0"/>
                </a:moveTo>
                <a:lnTo>
                  <a:pt x="420" y="202"/>
                </a:lnTo>
                <a:cubicBezTo>
                  <a:pt x="264" y="316"/>
                  <a:pt x="192" y="440"/>
                  <a:pt x="202" y="575"/>
                </a:cubicBezTo>
                <a:lnTo>
                  <a:pt x="451" y="575"/>
                </a:lnTo>
                <a:lnTo>
                  <a:pt x="451" y="1073"/>
                </a:lnTo>
                <a:lnTo>
                  <a:pt x="0" y="1073"/>
                </a:lnTo>
                <a:lnTo>
                  <a:pt x="0" y="544"/>
                </a:lnTo>
                <a:cubicBezTo>
                  <a:pt x="10" y="306"/>
                  <a:pt x="150" y="124"/>
                  <a:pt x="420" y="0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effectLst/>
        </p:spPr>
        <p:txBody>
          <a:bodyPr wrap="square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sz="11500">
              <a:solidFill>
                <a:schemeClr val="bg1"/>
              </a:solidFill>
              <a:latin typeface="方正姚体" panose="02010601030101010101" charset="-122"/>
              <a:ea typeface="方正姚体" panose="02010601030101010101" charset="-122"/>
            </a:endParaRPr>
          </a:p>
        </p:txBody>
      </p:sp>
      <p:sp>
        <p:nvSpPr>
          <p:cNvPr id="14" name="任意多边形: 形状 13"/>
          <p:cNvSpPr/>
          <p:nvPr userDrawn="1">
            <p:custDataLst>
              <p:tags r:id="rId19"/>
            </p:custDataLst>
          </p:nvPr>
        </p:nvSpPr>
        <p:spPr>
          <a:xfrm flipH="1">
            <a:off x="10270490" y="134620"/>
            <a:ext cx="1921510" cy="742950"/>
          </a:xfrm>
          <a:custGeom>
            <a:avLst/>
            <a:gdLst>
              <a:gd name="connsiteX0" fmla="*/ 1784350 w 1921510"/>
              <a:gd name="connsiteY0" fmla="*/ 0 h 742950"/>
              <a:gd name="connsiteX1" fmla="*/ 0 w 1921510"/>
              <a:gd name="connsiteY1" fmla="*/ 3191 h 742950"/>
              <a:gd name="connsiteX2" fmla="*/ 0 w 1921510"/>
              <a:gd name="connsiteY2" fmla="*/ 626041 h 742950"/>
              <a:gd name="connsiteX3" fmla="*/ 1918970 w 1921510"/>
              <a:gd name="connsiteY3" fmla="*/ 742950 h 742950"/>
              <a:gd name="connsiteX4" fmla="*/ 1921510 w 1921510"/>
              <a:gd name="connsiteY4" fmla="*/ 137160 h 742950"/>
              <a:gd name="connsiteX5" fmla="*/ 1784350 w 1921510"/>
              <a:gd name="connsiteY5" fmla="*/ 0 h 742950"/>
              <a:gd name="connsiteX0-1" fmla="*/ 0 w 1921510"/>
              <a:gd name="connsiteY0-2" fmla="*/ 626041 h 742950"/>
              <a:gd name="connsiteX1-3" fmla="*/ 1918970 w 1921510"/>
              <a:gd name="connsiteY1-4" fmla="*/ 742950 h 742950"/>
              <a:gd name="connsiteX2-5" fmla="*/ 1921510 w 1921510"/>
              <a:gd name="connsiteY2-6" fmla="*/ 137160 h 742950"/>
              <a:gd name="connsiteX3-7" fmla="*/ 1784350 w 1921510"/>
              <a:gd name="connsiteY3-8" fmla="*/ 0 h 742950"/>
              <a:gd name="connsiteX4-9" fmla="*/ 0 w 1921510"/>
              <a:gd name="connsiteY4-10" fmla="*/ 3191 h 742950"/>
              <a:gd name="connsiteX5-11" fmla="*/ 91440 w 1921510"/>
              <a:gd name="connsiteY5-12" fmla="*/ 717481 h 742950"/>
              <a:gd name="connsiteX0-13" fmla="*/ 0 w 1921510"/>
              <a:gd name="connsiteY0-14" fmla="*/ 626041 h 742950"/>
              <a:gd name="connsiteX1-15" fmla="*/ 1918970 w 1921510"/>
              <a:gd name="connsiteY1-16" fmla="*/ 742950 h 742950"/>
              <a:gd name="connsiteX2-17" fmla="*/ 1921510 w 1921510"/>
              <a:gd name="connsiteY2-18" fmla="*/ 137160 h 742950"/>
              <a:gd name="connsiteX3-19" fmla="*/ 1784350 w 1921510"/>
              <a:gd name="connsiteY3-20" fmla="*/ 0 h 742950"/>
              <a:gd name="connsiteX4-21" fmla="*/ 0 w 1921510"/>
              <a:gd name="connsiteY4-22" fmla="*/ 3191 h 742950"/>
              <a:gd name="connsiteX0-23" fmla="*/ 1918970 w 1921510"/>
              <a:gd name="connsiteY0-24" fmla="*/ 742950 h 742950"/>
              <a:gd name="connsiteX1-25" fmla="*/ 1921510 w 1921510"/>
              <a:gd name="connsiteY1-26" fmla="*/ 137160 h 742950"/>
              <a:gd name="connsiteX2-27" fmla="*/ 1784350 w 1921510"/>
              <a:gd name="connsiteY2-28" fmla="*/ 0 h 742950"/>
              <a:gd name="connsiteX3-29" fmla="*/ 0 w 1921510"/>
              <a:gd name="connsiteY3-30" fmla="*/ 3191 h 74295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921510" h="742950">
                <a:moveTo>
                  <a:pt x="1918970" y="742950"/>
                </a:moveTo>
                <a:cubicBezTo>
                  <a:pt x="1919817" y="541020"/>
                  <a:pt x="1920663" y="339090"/>
                  <a:pt x="1921510" y="137160"/>
                </a:cubicBezTo>
                <a:cubicBezTo>
                  <a:pt x="1921510" y="61595"/>
                  <a:pt x="1859915" y="0"/>
                  <a:pt x="1784350" y="0"/>
                </a:cubicBezTo>
                <a:lnTo>
                  <a:pt x="0" y="3191"/>
                </a:lnTo>
              </a:path>
            </a:pathLst>
          </a:custGeom>
          <a:noFill/>
          <a:ln w="19050">
            <a:solidFill>
              <a:schemeClr val="accent1">
                <a:alpha val="2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任意多边形 5"/>
          <p:cNvSpPr/>
          <p:nvPr userDrawn="1">
            <p:custDataLst>
              <p:tags r:id="rId20"/>
            </p:custDataLst>
          </p:nvPr>
        </p:nvSpPr>
        <p:spPr>
          <a:xfrm flipV="1">
            <a:off x="914400" y="449580"/>
            <a:ext cx="10406380" cy="749935"/>
          </a:xfrm>
          <a:custGeom>
            <a:avLst/>
            <a:gdLst>
              <a:gd name="connsiteX0" fmla="*/ 0 w 16388"/>
              <a:gd name="connsiteY0" fmla="*/ 5 h 1181"/>
              <a:gd name="connsiteX1" fmla="*/ 16168 w 16388"/>
              <a:gd name="connsiteY1" fmla="*/ 0 h 1181"/>
              <a:gd name="connsiteX2" fmla="*/ 16384 w 16388"/>
              <a:gd name="connsiteY2" fmla="*/ 216 h 1181"/>
              <a:gd name="connsiteX3" fmla="*/ 16388 w 16388"/>
              <a:gd name="connsiteY3" fmla="*/ 1181 h 1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388" h="1181">
                <a:moveTo>
                  <a:pt x="0" y="5"/>
                </a:moveTo>
                <a:lnTo>
                  <a:pt x="16168" y="0"/>
                </a:lnTo>
                <a:cubicBezTo>
                  <a:pt x="16287" y="0"/>
                  <a:pt x="16384" y="97"/>
                  <a:pt x="16384" y="216"/>
                </a:cubicBezTo>
                <a:lnTo>
                  <a:pt x="16388" y="1181"/>
                </a:lnTo>
              </a:path>
            </a:pathLst>
          </a:custGeom>
          <a:noFill/>
          <a:ln w="19050">
            <a:solidFill>
              <a:schemeClr val="accent1">
                <a:alpha val="2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21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 userDrawn="1"/>
        </p:nvSpPr>
        <p:spPr>
          <a:xfrm>
            <a:off x="974090" y="9525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9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1.xml"/><Relationship Id="rId2" Type="http://schemas.openxmlformats.org/officeDocument/2006/relationships/tags" Target="../tags/tag92.xml"/><Relationship Id="rId1" Type="http://schemas.openxmlformats.org/officeDocument/2006/relationships/tags" Target="../tags/tag91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119.xml"/><Relationship Id="rId4" Type="http://schemas.openxmlformats.org/officeDocument/2006/relationships/image" Target="../media/image17.jpeg"/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tags" Target="../tags/tag118.xml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1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121.xml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tags" Target="../tags/tag120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4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tags" Target="../tags/tag122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126.xml"/><Relationship Id="rId2" Type="http://schemas.openxmlformats.org/officeDocument/2006/relationships/image" Target="../media/image21.png"/><Relationship Id="rId1" Type="http://schemas.openxmlformats.org/officeDocument/2006/relationships/tags" Target="../tags/tag125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128.xml"/><Relationship Id="rId2" Type="http://schemas.openxmlformats.org/officeDocument/2006/relationships/image" Target="../media/image22.png"/><Relationship Id="rId1" Type="http://schemas.openxmlformats.org/officeDocument/2006/relationships/tags" Target="../tags/tag127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130.xml"/><Relationship Id="rId2" Type="http://schemas.openxmlformats.org/officeDocument/2006/relationships/image" Target="../media/image23.png"/><Relationship Id="rId1" Type="http://schemas.openxmlformats.org/officeDocument/2006/relationships/tags" Target="../tags/tag129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7.xml"/><Relationship Id="rId2" Type="http://schemas.openxmlformats.org/officeDocument/2006/relationships/tags" Target="../tags/tag132.xml"/><Relationship Id="rId1" Type="http://schemas.openxmlformats.org/officeDocument/2006/relationships/tags" Target="../tags/tag13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tags" Target="../tags/tag100.xml"/><Relationship Id="rId7" Type="http://schemas.openxmlformats.org/officeDocument/2006/relationships/tags" Target="../tags/tag99.xml"/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1" Type="http://schemas.openxmlformats.org/officeDocument/2006/relationships/notesSlide" Target="../notesSlides/notesSlide2.xml"/><Relationship Id="rId10" Type="http://schemas.openxmlformats.org/officeDocument/2006/relationships/slideLayout" Target="../slideLayouts/slideLayout13.xml"/><Relationship Id="rId1" Type="http://schemas.openxmlformats.org/officeDocument/2006/relationships/tags" Target="../tags/tag93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4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tags" Target="../tags/tag102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106.xml"/><Relationship Id="rId4" Type="http://schemas.openxmlformats.org/officeDocument/2006/relationships/image" Target="../media/image3.jpeg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tags" Target="../tags/tag105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7.xml"/><Relationship Id="rId4" Type="http://schemas.openxmlformats.org/officeDocument/2006/relationships/tags" Target="../tags/tag108.xml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tags" Target="../tags/tag107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4.xml"/><Relationship Id="rId3" Type="http://schemas.openxmlformats.org/officeDocument/2006/relationships/tags" Target="../tags/tag111.xml"/><Relationship Id="rId2" Type="http://schemas.openxmlformats.org/officeDocument/2006/relationships/tags" Target="../tags/tag110.xml"/><Relationship Id="rId1" Type="http://schemas.openxmlformats.org/officeDocument/2006/relationships/tags" Target="../tags/tag109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7.xml"/><Relationship Id="rId4" Type="http://schemas.openxmlformats.org/officeDocument/2006/relationships/tags" Target="../tags/tag113.xml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tags" Target="../tags/tag11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17.xml"/><Relationship Id="rId6" Type="http://schemas.openxmlformats.org/officeDocument/2006/relationships/tags" Target="../tags/tag11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tags" Target="../tags/tag114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9.xml"/><Relationship Id="rId6" Type="http://schemas.openxmlformats.org/officeDocument/2006/relationships/slideLayout" Target="../slideLayouts/slideLayout17.xml"/><Relationship Id="rId5" Type="http://schemas.openxmlformats.org/officeDocument/2006/relationships/tags" Target="../tags/tag117.xml"/><Relationship Id="rId4" Type="http://schemas.openxmlformats.org/officeDocument/2006/relationships/image" Target="../media/image14.png"/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tags" Target="../tags/tag1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526540" y="1440180"/>
            <a:ext cx="9180195" cy="3406775"/>
          </a:xfrm>
        </p:spPr>
        <p:txBody>
          <a:bodyPr>
            <a:normAutofit/>
          </a:bodyPr>
          <a:lstStyle/>
          <a:p>
            <a:r>
              <a:rPr lang="en-US" altLang="zh-CN" sz="4800"/>
              <a:t> </a:t>
            </a:r>
            <a:r>
              <a:rPr lang="en-US" altLang="zh-CN" sz="3200"/>
              <a:t>Open-Detective: </a:t>
            </a:r>
            <a:r>
              <a:rPr lang="zh-CN" altLang="en-US" sz="3200"/>
              <a:t>基于</a:t>
            </a:r>
            <a:r>
              <a:rPr lang="en-US" altLang="zh-CN" sz="3200"/>
              <a:t> SQLBot </a:t>
            </a:r>
            <a:r>
              <a:rPr lang="zh-CN" altLang="en-US" sz="3200"/>
              <a:t>与</a:t>
            </a:r>
            <a:r>
              <a:rPr lang="en-US" altLang="zh-CN" sz="3200"/>
              <a:t> OpenDigger </a:t>
            </a:r>
            <a:r>
              <a:rPr lang="zh-CN" altLang="en-US" sz="3200"/>
              <a:t>的开源社区全维风险智能审计系统</a:t>
            </a:r>
            <a:br>
              <a:rPr lang="en-US" altLang="zh-CN" sz="4800"/>
            </a:br>
            <a:endParaRPr lang="en-US" altLang="zh-CN" sz="2000"/>
          </a:p>
        </p:txBody>
      </p:sp>
      <p:sp>
        <p:nvSpPr>
          <p:cNvPr id="6" name="文本框 5"/>
          <p:cNvSpPr txBox="1"/>
          <p:nvPr/>
        </p:nvSpPr>
        <p:spPr>
          <a:xfrm>
            <a:off x="4645660" y="4846955"/>
            <a:ext cx="29000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队伍：</a:t>
            </a:r>
            <a:r>
              <a:rPr lang="en-US" altLang="zh-CN" sz="2000" b="1"/>
              <a:t>mmking</a:t>
            </a:r>
            <a:endParaRPr lang="en-US" altLang="zh-CN" sz="2000" b="1"/>
          </a:p>
          <a:p>
            <a:r>
              <a:rPr lang="zh-CN" altLang="en-US" sz="2000" b="1"/>
              <a:t>成员</a:t>
            </a:r>
            <a:r>
              <a:rPr lang="en-US" altLang="zh-CN" sz="2000" b="1"/>
              <a:t>：</a:t>
            </a:r>
            <a:r>
              <a:rPr lang="zh-CN" altLang="en-US" sz="2000" b="1"/>
              <a:t>李雨峰</a:t>
            </a:r>
            <a:endParaRPr lang="zh-CN" altLang="en-US" sz="2000" b="1"/>
          </a:p>
        </p:txBody>
      </p:sp>
      <p:sp>
        <p:nvSpPr>
          <p:cNvPr id="2" name="文本框 1"/>
          <p:cNvSpPr txBox="1"/>
          <p:nvPr/>
        </p:nvSpPr>
        <p:spPr>
          <a:xfrm>
            <a:off x="7265670" y="360997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/>
              <a:t>--Don't just query. Investigate.</a:t>
            </a:r>
            <a:endParaRPr lang="en-US" altLang="zh-CN" sz="2000"/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45">
                <a:sym typeface="+mn-ea"/>
              </a:rPr>
              <a:t>Open-Detective: </a:t>
            </a:r>
            <a:r>
              <a:rPr lang="zh-CN" altLang="en-US" sz="2445">
                <a:sym typeface="+mn-ea"/>
              </a:rPr>
              <a:t>开源社区全维风险智能审计系统</a:t>
            </a:r>
            <a:endParaRPr lang="zh-CN" altLang="en-US" sz="244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60" y="1266825"/>
            <a:ext cx="3887470" cy="30067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4460240"/>
            <a:ext cx="5819775" cy="170497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6080" y="1412240"/>
            <a:ext cx="4829175" cy="47529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45">
                <a:sym typeface="+mn-ea"/>
              </a:rPr>
              <a:t>Open-Detective: </a:t>
            </a:r>
            <a:r>
              <a:rPr lang="zh-CN" altLang="en-US" sz="2445">
                <a:sym typeface="+mn-ea"/>
              </a:rPr>
              <a:t>开源社区全维风险智能审计系统</a:t>
            </a:r>
            <a:endParaRPr lang="zh-CN" altLang="en-US" sz="244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48" name="图片 147" descr="QQ_17282994318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2600" y="7252335"/>
            <a:ext cx="1325245" cy="7620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1374140"/>
            <a:ext cx="4978400" cy="51454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165" y="1768475"/>
            <a:ext cx="4924425" cy="460057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r>
              <a:rPr lang="zh-CN" altLang="en-US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技术框架及重难点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03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45">
                <a:sym typeface="+mn-ea"/>
              </a:rPr>
              <a:t>Open-Detective: </a:t>
            </a:r>
            <a:r>
              <a:rPr lang="zh-CN" altLang="en-US" sz="2445">
                <a:sym typeface="+mn-ea"/>
              </a:rPr>
              <a:t>开源社区全维风险智能审计系统</a:t>
            </a:r>
            <a:endParaRPr lang="zh-CN" altLang="en-US" sz="244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95960" y="1296035"/>
            <a:ext cx="8296275" cy="521970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2800">
                <a:solidFill>
                  <a:srgbClr val="000000"/>
                </a:solidFill>
              </a:rPr>
              <a:t>A Three-Layer Intelligence Architecture</a:t>
            </a:r>
            <a:endParaRPr lang="en-US" altLang="zh-CN" sz="2800">
              <a:solidFill>
                <a:srgbClr val="000000"/>
              </a:solidFill>
            </a:endParaRPr>
          </a:p>
        </p:txBody>
      </p:sp>
      <p:pic>
        <p:nvPicPr>
          <p:cNvPr id="3" name="图片 2" descr="截屏2025-12-30 14.02.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60" y="1818005"/>
            <a:ext cx="10800080" cy="436626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45">
                <a:sym typeface="+mn-ea"/>
              </a:rPr>
              <a:t>Open-Detective: </a:t>
            </a:r>
            <a:r>
              <a:rPr lang="zh-CN" altLang="en-US" sz="2445">
                <a:sym typeface="+mn-ea"/>
              </a:rPr>
              <a:t>开源社区全维风险智能审计系统</a:t>
            </a:r>
            <a:endParaRPr lang="zh-CN" altLang="en-US" sz="244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695960" y="1420495"/>
            <a:ext cx="10714355" cy="460375"/>
          </a:xfrm>
          <a:prstGeom prst="rect">
            <a:avLst/>
          </a:prstGeom>
        </p:spPr>
        <p:txBody>
          <a:bodyPr wrap="square">
            <a:spAutoFit/>
          </a:bodyPr>
          <a:p>
            <a:pPr marL="0" indent="0">
              <a:spcBef>
                <a:spcPct val="0"/>
              </a:spcBef>
              <a:spcAft>
                <a:spcPct val="0"/>
              </a:spcAft>
            </a:pPr>
            <a:r>
              <a:rPr lang="en-US" altLang="zh-CN" sz="2400">
                <a:solidFill>
                  <a:srgbClr val="000000"/>
                </a:solidFill>
              </a:rPr>
              <a:t>How We Make the AI Detective Both Accurate and Fast</a:t>
            </a:r>
            <a:endParaRPr lang="en-US" altLang="zh-CN" sz="2400">
              <a:solidFill>
                <a:srgbClr val="000000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2054225"/>
            <a:ext cx="10819765" cy="2798445"/>
          </a:xfrm>
          <a:prstGeom prst="rect">
            <a:avLst/>
          </a:prstGeom>
        </p:spPr>
      </p:pic>
      <p:sp>
        <p:nvSpPr>
          <p:cNvPr id="166" name="textbox 166"/>
          <p:cNvSpPr/>
          <p:nvPr/>
        </p:nvSpPr>
        <p:spPr>
          <a:xfrm>
            <a:off x="590550" y="5026025"/>
            <a:ext cx="5307965" cy="1621790"/>
          </a:xfrm>
          <a:prstGeom prst="rect">
            <a:avLst/>
          </a:prstGeom>
          <a:noFill/>
          <a:ln w="0" cap="flat">
            <a:noFill/>
            <a:prstDash val="solid"/>
            <a:miter lim="0"/>
          </a:ln>
        </p:spPr>
        <p:txBody>
          <a:bodyPr vert="horz" wrap="square" lIns="0" tIns="0" rIns="0" bIns="0"/>
          <a:p>
            <a:pPr algn="l" rtl="0" eaLnBrk="0">
              <a:lnSpc>
                <a:spcPct val="96000"/>
              </a:lnSpc>
            </a:pPr>
            <a:endParaRPr sz="1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ct val="81000"/>
              </a:lnSpc>
            </a:pPr>
            <a:r>
              <a:rPr sz="2400" b="1" kern="0" spc="-8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Breakthrou</a:t>
            </a:r>
            <a:r>
              <a:rPr sz="2400" b="1" kern="0" spc="-9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gh</a:t>
            </a:r>
            <a:r>
              <a:rPr sz="2400" b="1" kern="0" spc="16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400" b="1" kern="0" spc="-9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1:Solving</a:t>
            </a:r>
            <a:r>
              <a:rPr sz="2400" b="1" kern="0" spc="16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400" b="1" kern="0" spc="-9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Hallucination</a:t>
            </a:r>
            <a:endParaRPr sz="24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ts val="3155"/>
              </a:lnSpc>
              <a:spcBef>
                <a:spcPts val="595"/>
              </a:spcBef>
            </a:pPr>
            <a:r>
              <a:rPr sz="2000" kern="0" spc="-5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We perform</a:t>
            </a:r>
            <a:r>
              <a:rPr sz="2000" kern="0" spc="15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5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Prompt</a:t>
            </a:r>
            <a:r>
              <a:rPr sz="2000" kern="0" spc="-6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Tuning on</a:t>
            </a:r>
            <a:r>
              <a:rPr sz="2000" kern="0" spc="5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6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over 50+</a:t>
            </a:r>
            <a:endParaRPr sz="20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ct val="101000"/>
              </a:lnSpc>
              <a:spcBef>
                <a:spcPts val="20"/>
              </a:spcBef>
            </a:pPr>
            <a:r>
              <a:rPr sz="2000" kern="0" spc="-4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complex OpenDigger fields to make the Al truly</a:t>
            </a:r>
            <a:r>
              <a:rPr sz="2000" kern="0" spc="6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understand business termino</a:t>
            </a:r>
            <a:r>
              <a:rPr sz="2000" kern="0" spc="-4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logy.</a:t>
            </a:r>
            <a:endParaRPr sz="2000" kern="0" spc="-40" dirty="0">
              <a:solidFill>
                <a:srgbClr val="000000">
                  <a:alpha val="100000"/>
                </a:srgbClr>
              </a:solidFill>
              <a:latin typeface="Arial" panose="020B0604020202090204"/>
              <a:ea typeface="Arial" panose="020B0604020202090204"/>
              <a:cs typeface="Arial" panose="020B0604020202090204"/>
            </a:endParaRPr>
          </a:p>
        </p:txBody>
      </p:sp>
      <p:sp>
        <p:nvSpPr>
          <p:cNvPr id="168" name="textbox 168"/>
          <p:cNvSpPr/>
          <p:nvPr/>
        </p:nvSpPr>
        <p:spPr>
          <a:xfrm>
            <a:off x="6000750" y="5027930"/>
            <a:ext cx="5637530" cy="1628775"/>
          </a:xfrm>
          <a:prstGeom prst="rect">
            <a:avLst/>
          </a:prstGeom>
          <a:noFill/>
          <a:ln w="0" cap="flat">
            <a:noFill/>
            <a:prstDash val="solid"/>
            <a:miter lim="0"/>
          </a:ln>
        </p:spPr>
        <p:txBody>
          <a:bodyPr vert="horz" wrap="square" lIns="0" tIns="0" rIns="0" bIns="0"/>
          <a:p>
            <a:pPr algn="l" rtl="0" eaLnBrk="0">
              <a:lnSpc>
                <a:spcPct val="96000"/>
              </a:lnSpc>
            </a:pPr>
            <a:endParaRPr sz="1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ct val="81000"/>
              </a:lnSpc>
            </a:pPr>
            <a:r>
              <a:rPr sz="2400" b="1" kern="0" spc="-7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Breakthrough 2:Solvi</a:t>
            </a:r>
            <a:r>
              <a:rPr sz="2400" b="1" kern="0" spc="-8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ng Slow Queries</a:t>
            </a:r>
            <a:endParaRPr sz="24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ts val="3080"/>
              </a:lnSpc>
              <a:spcBef>
                <a:spcPts val="800"/>
              </a:spcBef>
            </a:pPr>
            <a:r>
              <a:rPr sz="2000" kern="0" spc="-4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We encapsulate</a:t>
            </a:r>
            <a:r>
              <a:rPr sz="2000" kern="0" spc="-5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complex query</a:t>
            </a:r>
            <a:r>
              <a:rPr sz="2000" kern="0" spc="1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5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logic</a:t>
            </a:r>
            <a:r>
              <a:rPr sz="2000" kern="0" spc="1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5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into</a:t>
            </a:r>
            <a:endParaRPr sz="20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ct val="100000"/>
              </a:lnSpc>
              <a:spcBef>
                <a:spcPts val="10"/>
              </a:spcBef>
            </a:pPr>
            <a:r>
              <a:rPr sz="20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database Views,simplifying the AI's </a:t>
            </a:r>
            <a:r>
              <a:rPr sz="2000" kern="0" spc="-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reasoning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path for second-level resp</a:t>
            </a:r>
            <a:r>
              <a:rPr sz="2000" kern="0" spc="-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onse times.</a:t>
            </a:r>
            <a:endParaRPr sz="2000" kern="0" spc="-30" dirty="0">
              <a:solidFill>
                <a:srgbClr val="000000">
                  <a:alpha val="100000"/>
                </a:srgbClr>
              </a:solidFill>
              <a:latin typeface="Arial" panose="020B0604020202090204"/>
              <a:ea typeface="Arial" panose="020B0604020202090204"/>
              <a:cs typeface="Arial" panose="020B0604020202090204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45">
                <a:sym typeface="+mn-ea"/>
              </a:rPr>
              <a:t>Open-Detective: </a:t>
            </a:r>
            <a:r>
              <a:rPr lang="zh-CN" altLang="en-US" sz="2445">
                <a:sym typeface="+mn-ea"/>
              </a:rPr>
              <a:t>开源社区全维风险智能审计系统</a:t>
            </a:r>
            <a:endParaRPr lang="zh-CN" altLang="en-US" sz="244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0" name="textbox 190"/>
          <p:cNvSpPr/>
          <p:nvPr/>
        </p:nvSpPr>
        <p:spPr>
          <a:xfrm>
            <a:off x="987425" y="1351915"/>
            <a:ext cx="9973310" cy="1898650"/>
          </a:xfrm>
          <a:prstGeom prst="rect">
            <a:avLst/>
          </a:prstGeom>
          <a:noFill/>
          <a:ln w="0" cap="flat">
            <a:noFill/>
            <a:prstDash val="solid"/>
            <a:miter lim="0"/>
          </a:ln>
        </p:spPr>
        <p:txBody>
          <a:bodyPr vert="horz" wrap="square" lIns="0" tIns="0" rIns="0" bIns="0"/>
          <a:p>
            <a:pPr algn="l" rtl="0" eaLnBrk="0">
              <a:lnSpc>
                <a:spcPct val="109000"/>
              </a:lnSpc>
            </a:pPr>
            <a:endParaRPr sz="1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ctr" rtl="0" eaLnBrk="0">
              <a:lnSpc>
                <a:spcPct val="81000"/>
              </a:lnSpc>
            </a:pPr>
            <a:r>
              <a:rPr sz="3600" b="1" kern="0" spc="-170" dirty="0">
                <a:solidFill>
                  <a:srgbClr val="20407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The Secret W</a:t>
            </a:r>
            <a:r>
              <a:rPr sz="3600" b="1" kern="0" spc="-180" dirty="0">
                <a:solidFill>
                  <a:srgbClr val="20407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eapon:Why Our SQLBot Is S</a:t>
            </a:r>
            <a:r>
              <a:rPr sz="3600" kern="0" spc="-180" dirty="0">
                <a:solidFill>
                  <a:srgbClr val="20407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marter</a:t>
            </a:r>
            <a:endParaRPr sz="36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ct val="109000"/>
              </a:lnSpc>
              <a:spcBef>
                <a:spcPts val="870"/>
              </a:spcBef>
            </a:pPr>
            <a:r>
              <a:rPr sz="2000" b="1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The</a:t>
            </a:r>
            <a:r>
              <a:rPr sz="2000" b="1" kern="0" spc="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b="1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Problem</a:t>
            </a:r>
            <a:r>
              <a:rPr sz="2000" b="1" kern="0" spc="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: 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General</a:t>
            </a:r>
            <a:r>
              <a:rPr sz="2000" kern="0" spc="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-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purpose</a:t>
            </a:r>
            <a:r>
              <a:rPr sz="2000" kern="0" spc="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LLMs</a:t>
            </a:r>
            <a:r>
              <a:rPr sz="2000" kern="0" spc="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have</a:t>
            </a:r>
            <a:r>
              <a:rPr sz="2000" kern="0" spc="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</a:t>
            </a:r>
            <a:r>
              <a:rPr sz="2000" kern="0" spc="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raw</a:t>
            </a:r>
            <a:r>
              <a:rPr sz="2000" kern="0" spc="5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SQL</a:t>
            </a:r>
            <a:r>
              <a:rPr sz="2000" kern="0" spc="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generation</a:t>
            </a:r>
            <a:r>
              <a:rPr sz="2000" kern="0" spc="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accuracy  of</a:t>
            </a:r>
            <a:r>
              <a:rPr sz="2000" kern="0" spc="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0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only</a:t>
            </a:r>
            <a:r>
              <a:rPr sz="2000" kern="0" spc="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~30%,which</a:t>
            </a:r>
            <a:r>
              <a:rPr sz="2000" kern="0" spc="34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is</a:t>
            </a:r>
            <a:r>
              <a:rPr sz="2000" kern="0" spc="26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unusable</a:t>
            </a:r>
            <a:r>
              <a:rPr sz="2000" kern="0" spc="27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in</a:t>
            </a:r>
            <a:r>
              <a:rPr sz="2000" kern="0" spc="27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0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production.</a:t>
            </a:r>
            <a:endParaRPr sz="20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algn="ctr" rtl="0" eaLnBrk="0">
              <a:lnSpc>
                <a:spcPct val="144000"/>
              </a:lnSpc>
            </a:pPr>
            <a:r>
              <a:rPr sz="2400" b="1" kern="0" spc="-100" dirty="0">
                <a:solidFill>
                  <a:srgbClr val="20609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Our Solution:</a:t>
            </a:r>
            <a:r>
              <a:rPr sz="2400" b="1" kern="0" spc="-320" dirty="0">
                <a:solidFill>
                  <a:srgbClr val="20609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400" b="1" kern="0" spc="-10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 Three-Prong</a:t>
            </a:r>
            <a:r>
              <a:rPr sz="2400" b="1" kern="0" spc="-1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ed Optimization</a:t>
            </a:r>
            <a:endParaRPr sz="2400" b="1" kern="0" spc="-110" dirty="0">
              <a:solidFill>
                <a:srgbClr val="000000">
                  <a:alpha val="100000"/>
                </a:srgbClr>
              </a:solidFill>
              <a:latin typeface="Arial" panose="020B0604020202090204"/>
              <a:ea typeface="Arial" panose="020B0604020202090204"/>
              <a:cs typeface="Arial" panose="020B060402020209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790" y="3137535"/>
            <a:ext cx="9973945" cy="263652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990090" y="5866765"/>
            <a:ext cx="8233410" cy="5727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l" rtl="0" eaLnBrk="0">
              <a:lnSpc>
                <a:spcPct val="98000"/>
              </a:lnSpc>
            </a:pPr>
            <a:endParaRPr sz="1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algn="r" rtl="0" eaLnBrk="0">
              <a:lnSpc>
                <a:spcPct val="82000"/>
              </a:lnSpc>
            </a:pPr>
            <a:r>
              <a:rPr sz="2800" b="1" kern="0" spc="-120" dirty="0">
                <a:solidFill>
                  <a:srgbClr val="20609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The</a:t>
            </a:r>
            <a:r>
              <a:rPr sz="2800" b="1" kern="0" spc="200" dirty="0">
                <a:solidFill>
                  <a:srgbClr val="20609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 </a:t>
            </a:r>
            <a:r>
              <a:rPr sz="2800" b="1" kern="0" spc="-120" dirty="0">
                <a:solidFill>
                  <a:srgbClr val="20609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Result:</a:t>
            </a:r>
            <a:r>
              <a:rPr sz="2800" b="1" kern="0" spc="-330" dirty="0">
                <a:solidFill>
                  <a:srgbClr val="20609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 </a:t>
            </a:r>
            <a:r>
              <a:rPr sz="2800" b="1" kern="0" spc="-1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Final execution success rate</a:t>
            </a:r>
            <a:r>
              <a:rPr sz="2800" b="1" kern="0" spc="-1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 is</a:t>
            </a:r>
            <a:r>
              <a:rPr sz="3700" b="1" kern="0" spc="-1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 </a:t>
            </a:r>
            <a:r>
              <a:rPr sz="2400" b="1" kern="0" spc="-130" dirty="0">
                <a:solidFill>
                  <a:srgbClr val="E0A01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over 95%.</a:t>
            </a:r>
            <a:endParaRPr lang="zh-CN" altLang="en-US" sz="2400" b="1" kern="0" spc="-130" dirty="0">
              <a:solidFill>
                <a:srgbClr val="E0A010">
                  <a:alpha val="100000"/>
                </a:srgbClr>
              </a:solidFill>
              <a:latin typeface="Arial" panose="020B0604020202090204"/>
              <a:ea typeface="Arial" panose="020B0604020202090204"/>
              <a:cs typeface="Arial" panose="020B0604020202090204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45">
                <a:sym typeface="+mn-ea"/>
              </a:rPr>
              <a:t>Open-Detective: </a:t>
            </a:r>
            <a:r>
              <a:rPr lang="zh-CN" altLang="en-US" sz="2445">
                <a:sym typeface="+mn-ea"/>
              </a:rPr>
              <a:t>开源社区全维风险智能审计系统</a:t>
            </a:r>
            <a:endParaRPr lang="zh-CN" altLang="en-US" sz="244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36" name="textbox 236"/>
          <p:cNvSpPr/>
          <p:nvPr/>
        </p:nvSpPr>
        <p:spPr>
          <a:xfrm>
            <a:off x="803910" y="1832610"/>
            <a:ext cx="10119360" cy="2167255"/>
          </a:xfrm>
          <a:prstGeom prst="rect">
            <a:avLst/>
          </a:prstGeom>
          <a:noFill/>
          <a:ln w="0" cap="flat">
            <a:noFill/>
            <a:prstDash val="solid"/>
            <a:miter lim="0"/>
          </a:ln>
        </p:spPr>
        <p:txBody>
          <a:bodyPr vert="horz" wrap="square" lIns="0" tIns="0" rIns="0" bIns="0"/>
          <a:p>
            <a:pPr algn="ctr" rtl="0" eaLnBrk="0">
              <a:lnSpc>
                <a:spcPct val="122000"/>
              </a:lnSpc>
            </a:pPr>
            <a:r>
              <a:rPr sz="5400" b="1" kern="0" spc="-330" dirty="0">
                <a:solidFill>
                  <a:srgbClr val="20406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Let's</a:t>
            </a:r>
            <a:r>
              <a:rPr sz="5400" b="1" kern="0" spc="370" dirty="0">
                <a:solidFill>
                  <a:srgbClr val="20406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5400" b="1" kern="0" spc="-330" dirty="0">
                <a:solidFill>
                  <a:srgbClr val="20406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Make Open S</a:t>
            </a:r>
            <a:r>
              <a:rPr sz="5400" b="1" kern="0" spc="-340" dirty="0">
                <a:solidFill>
                  <a:srgbClr val="20406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ource</a:t>
            </a:r>
            <a:endParaRPr sz="5400" b="1" kern="0" spc="-340" dirty="0">
              <a:solidFill>
                <a:srgbClr val="204060">
                  <a:alpha val="100000"/>
                </a:srgbClr>
              </a:solidFill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algn="ctr" rtl="0" eaLnBrk="0">
              <a:lnSpc>
                <a:spcPct val="122000"/>
              </a:lnSpc>
            </a:pPr>
            <a:r>
              <a:rPr sz="5400" b="1" kern="0" spc="-220" dirty="0">
                <a:solidFill>
                  <a:srgbClr val="20406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Transparent and Trustworth</a:t>
            </a:r>
            <a:r>
              <a:rPr sz="5400" b="1" kern="0" spc="-130" dirty="0">
                <a:solidFill>
                  <a:srgbClr val="20406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y</a:t>
            </a:r>
            <a:endParaRPr sz="6200" dirty="0">
              <a:latin typeface="Arial" panose="020B0604020202090204"/>
              <a:ea typeface="Arial" panose="020B0604020202090204"/>
              <a:cs typeface="Arial" panose="020B0604020202090204"/>
            </a:endParaRPr>
          </a:p>
        </p:txBody>
      </p: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6" name="序号"/>
          <p:cNvSpPr txBox="1">
            <a:spLocks noChangeAspect="1"/>
          </p:cNvSpPr>
          <p:nvPr>
            <p:custDataLst>
              <p:tags r:id="rId2"/>
            </p:custDataLst>
          </p:nvPr>
        </p:nvSpPr>
        <p:spPr>
          <a:xfrm>
            <a:off x="5923398" y="2455723"/>
            <a:ext cx="478584" cy="478584"/>
          </a:xfrm>
          <a:prstGeom prst="roundRect">
            <a:avLst>
              <a:gd name="adj" fmla="val 10052"/>
            </a:avLst>
          </a:prstGeom>
          <a:noFill/>
          <a:ln w="25400">
            <a:solidFill>
              <a:schemeClr val="accent1">
                <a:alpha val="60000"/>
              </a:schemeClr>
            </a:solidFill>
          </a:ln>
        </p:spPr>
        <p:txBody>
          <a:bodyPr wrap="none" lIns="36000" tIns="3600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01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7" name="项标题"/>
          <p:cNvSpPr txBox="1"/>
          <p:nvPr>
            <p:custDataLst>
              <p:tags r:id="rId3"/>
            </p:custDataLst>
          </p:nvPr>
        </p:nvSpPr>
        <p:spPr>
          <a:xfrm>
            <a:off x="6760988" y="2485634"/>
            <a:ext cx="3401721" cy="418761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22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背景</a:t>
            </a:r>
            <a:r>
              <a:rPr lang="zh-CN" altLang="en-US" sz="22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意义</a:t>
            </a:r>
            <a:endParaRPr lang="zh-CN" altLang="en-US" sz="2200" b="1" spc="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22" name="序号"/>
          <p:cNvSpPr txBox="1">
            <a:spLocks noChangeAspect="1"/>
          </p:cNvSpPr>
          <p:nvPr>
            <p:custDataLst>
              <p:tags r:id="rId4"/>
            </p:custDataLst>
          </p:nvPr>
        </p:nvSpPr>
        <p:spPr>
          <a:xfrm>
            <a:off x="5923398" y="3279669"/>
            <a:ext cx="478584" cy="478584"/>
          </a:xfrm>
          <a:prstGeom prst="roundRect">
            <a:avLst>
              <a:gd name="adj" fmla="val 10052"/>
            </a:avLst>
          </a:prstGeom>
          <a:noFill/>
          <a:ln w="25400">
            <a:solidFill>
              <a:schemeClr val="accent1">
                <a:alpha val="60000"/>
              </a:schemeClr>
            </a:solidFill>
          </a:ln>
        </p:spPr>
        <p:txBody>
          <a:bodyPr wrap="none" lIns="0" tIns="3600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02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23" name="项标题"/>
          <p:cNvSpPr txBox="1"/>
          <p:nvPr>
            <p:custDataLst>
              <p:tags r:id="rId5"/>
            </p:custDataLst>
          </p:nvPr>
        </p:nvSpPr>
        <p:spPr>
          <a:xfrm>
            <a:off x="6760988" y="3309581"/>
            <a:ext cx="3401721" cy="418761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22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项目</a:t>
            </a:r>
            <a:r>
              <a:rPr lang="zh-CN" altLang="en-US" sz="22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概述</a:t>
            </a:r>
            <a:endParaRPr lang="zh-CN" altLang="en-US" sz="2200" b="1" spc="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25" name="序号"/>
          <p:cNvSpPr txBox="1">
            <a:spLocks noChangeAspect="1"/>
          </p:cNvSpPr>
          <p:nvPr>
            <p:custDataLst>
              <p:tags r:id="rId6"/>
            </p:custDataLst>
          </p:nvPr>
        </p:nvSpPr>
        <p:spPr>
          <a:xfrm>
            <a:off x="5923398" y="4103615"/>
            <a:ext cx="478584" cy="478584"/>
          </a:xfrm>
          <a:prstGeom prst="roundRect">
            <a:avLst>
              <a:gd name="adj" fmla="val 10052"/>
            </a:avLst>
          </a:prstGeom>
          <a:noFill/>
          <a:ln w="25400">
            <a:solidFill>
              <a:schemeClr val="accent1">
                <a:alpha val="60000"/>
              </a:schemeClr>
            </a:solidFill>
          </a:ln>
        </p:spPr>
        <p:txBody>
          <a:bodyPr wrap="none" lIns="0" tIns="36000" rIns="0" bIns="0" rtlCol="0" anchor="ctr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03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26" name="项标题"/>
          <p:cNvSpPr txBox="1"/>
          <p:nvPr>
            <p:custDataLst>
              <p:tags r:id="rId7"/>
            </p:custDataLst>
          </p:nvPr>
        </p:nvSpPr>
        <p:spPr>
          <a:xfrm>
            <a:off x="6760988" y="4133527"/>
            <a:ext cx="3401721" cy="418761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2200" b="1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技术框架及重难点</a:t>
            </a:r>
            <a:endParaRPr lang="zh-CN" altLang="en-US" sz="2200" b="1" spc="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33" name="任意多边形 32"/>
          <p:cNvSpPr/>
          <p:nvPr>
            <p:custDataLst>
              <p:tags r:id="rId8"/>
            </p:custDataLst>
          </p:nvPr>
        </p:nvSpPr>
        <p:spPr>
          <a:xfrm>
            <a:off x="1337834" y="3705840"/>
            <a:ext cx="2252137" cy="320381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3547" h="505">
                <a:moveTo>
                  <a:pt x="259" y="0"/>
                </a:moveTo>
                <a:cubicBezTo>
                  <a:pt x="307" y="0"/>
                  <a:pt x="346" y="6"/>
                  <a:pt x="379" y="19"/>
                </a:cubicBezTo>
                <a:lnTo>
                  <a:pt x="379" y="119"/>
                </a:lnTo>
                <a:cubicBezTo>
                  <a:pt x="346" y="100"/>
                  <a:pt x="308" y="90"/>
                  <a:pt x="266" y="90"/>
                </a:cubicBezTo>
                <a:cubicBezTo>
                  <a:pt x="219" y="90"/>
                  <a:pt x="181" y="105"/>
                  <a:pt x="152" y="136"/>
                </a:cubicBezTo>
                <a:cubicBezTo>
                  <a:pt x="124" y="166"/>
                  <a:pt x="109" y="206"/>
                  <a:pt x="109" y="255"/>
                </a:cubicBezTo>
                <a:cubicBezTo>
                  <a:pt x="109" y="303"/>
                  <a:pt x="123" y="342"/>
                  <a:pt x="150" y="371"/>
                </a:cubicBezTo>
                <a:cubicBezTo>
                  <a:pt x="177" y="400"/>
                  <a:pt x="214" y="414"/>
                  <a:pt x="260" y="414"/>
                </a:cubicBezTo>
                <a:cubicBezTo>
                  <a:pt x="303" y="414"/>
                  <a:pt x="343" y="404"/>
                  <a:pt x="379" y="383"/>
                </a:cubicBezTo>
                <a:lnTo>
                  <a:pt x="379" y="478"/>
                </a:lnTo>
                <a:cubicBezTo>
                  <a:pt x="343" y="496"/>
                  <a:pt x="297" y="505"/>
                  <a:pt x="240" y="505"/>
                </a:cubicBezTo>
                <a:cubicBezTo>
                  <a:pt x="166" y="505"/>
                  <a:pt x="108" y="483"/>
                  <a:pt x="65" y="439"/>
                </a:cubicBezTo>
                <a:cubicBezTo>
                  <a:pt x="22" y="395"/>
                  <a:pt x="0" y="336"/>
                  <a:pt x="0" y="263"/>
                </a:cubicBezTo>
                <a:cubicBezTo>
                  <a:pt x="0" y="186"/>
                  <a:pt x="24" y="123"/>
                  <a:pt x="72" y="74"/>
                </a:cubicBezTo>
                <a:cubicBezTo>
                  <a:pt x="120" y="25"/>
                  <a:pt x="183" y="0"/>
                  <a:pt x="259" y="0"/>
                </a:cubicBezTo>
                <a:close/>
                <a:moveTo>
                  <a:pt x="3405" y="0"/>
                </a:moveTo>
                <a:cubicBezTo>
                  <a:pt x="3453" y="0"/>
                  <a:pt x="3493" y="6"/>
                  <a:pt x="3525" y="19"/>
                </a:cubicBezTo>
                <a:lnTo>
                  <a:pt x="3525" y="116"/>
                </a:lnTo>
                <a:cubicBezTo>
                  <a:pt x="3493" y="94"/>
                  <a:pt x="3454" y="83"/>
                  <a:pt x="3410" y="83"/>
                </a:cubicBezTo>
                <a:cubicBezTo>
                  <a:pt x="3385" y="83"/>
                  <a:pt x="3364" y="88"/>
                  <a:pt x="3349" y="97"/>
                </a:cubicBezTo>
                <a:cubicBezTo>
                  <a:pt x="3334" y="106"/>
                  <a:pt x="3326" y="119"/>
                  <a:pt x="3326" y="134"/>
                </a:cubicBezTo>
                <a:cubicBezTo>
                  <a:pt x="3326" y="147"/>
                  <a:pt x="3331" y="159"/>
                  <a:pt x="3342" y="169"/>
                </a:cubicBezTo>
                <a:cubicBezTo>
                  <a:pt x="3352" y="180"/>
                  <a:pt x="3378" y="194"/>
                  <a:pt x="3419" y="212"/>
                </a:cubicBezTo>
                <a:cubicBezTo>
                  <a:pt x="3468" y="233"/>
                  <a:pt x="3501" y="255"/>
                  <a:pt x="3519" y="278"/>
                </a:cubicBezTo>
                <a:cubicBezTo>
                  <a:pt x="3538" y="301"/>
                  <a:pt x="3547" y="329"/>
                  <a:pt x="3547" y="361"/>
                </a:cubicBezTo>
                <a:cubicBezTo>
                  <a:pt x="3547" y="407"/>
                  <a:pt x="3530" y="443"/>
                  <a:pt x="3497" y="468"/>
                </a:cubicBezTo>
                <a:cubicBezTo>
                  <a:pt x="3464" y="492"/>
                  <a:pt x="3417" y="505"/>
                  <a:pt x="3356" y="505"/>
                </a:cubicBezTo>
                <a:cubicBezTo>
                  <a:pt x="3300" y="505"/>
                  <a:pt x="3254" y="496"/>
                  <a:pt x="3218" y="477"/>
                </a:cubicBezTo>
                <a:lnTo>
                  <a:pt x="3218" y="373"/>
                </a:lnTo>
                <a:cubicBezTo>
                  <a:pt x="3257" y="406"/>
                  <a:pt x="3302" y="422"/>
                  <a:pt x="3352" y="422"/>
                </a:cubicBezTo>
                <a:cubicBezTo>
                  <a:pt x="3380" y="422"/>
                  <a:pt x="3402" y="417"/>
                  <a:pt x="3416" y="407"/>
                </a:cubicBezTo>
                <a:cubicBezTo>
                  <a:pt x="3430" y="398"/>
                  <a:pt x="3437" y="385"/>
                  <a:pt x="3437" y="370"/>
                </a:cubicBezTo>
                <a:cubicBezTo>
                  <a:pt x="3437" y="357"/>
                  <a:pt x="3432" y="344"/>
                  <a:pt x="3420" y="332"/>
                </a:cubicBezTo>
                <a:cubicBezTo>
                  <a:pt x="3409" y="321"/>
                  <a:pt x="3379" y="305"/>
                  <a:pt x="3331" y="284"/>
                </a:cubicBezTo>
                <a:cubicBezTo>
                  <a:pt x="3254" y="252"/>
                  <a:pt x="3216" y="205"/>
                  <a:pt x="3216" y="143"/>
                </a:cubicBezTo>
                <a:cubicBezTo>
                  <a:pt x="3216" y="98"/>
                  <a:pt x="3234" y="63"/>
                  <a:pt x="3268" y="38"/>
                </a:cubicBezTo>
                <a:cubicBezTo>
                  <a:pt x="3303" y="13"/>
                  <a:pt x="3348" y="0"/>
                  <a:pt x="3405" y="0"/>
                </a:cubicBezTo>
                <a:close/>
                <a:moveTo>
                  <a:pt x="976" y="8"/>
                </a:moveTo>
                <a:lnTo>
                  <a:pt x="1089" y="8"/>
                </a:lnTo>
                <a:lnTo>
                  <a:pt x="1288" y="315"/>
                </a:lnTo>
                <a:cubicBezTo>
                  <a:pt x="1301" y="335"/>
                  <a:pt x="1309" y="348"/>
                  <a:pt x="1312" y="354"/>
                </a:cubicBezTo>
                <a:lnTo>
                  <a:pt x="1314" y="354"/>
                </a:lnTo>
                <a:cubicBezTo>
                  <a:pt x="1312" y="342"/>
                  <a:pt x="1311" y="319"/>
                  <a:pt x="1311" y="286"/>
                </a:cubicBezTo>
                <a:lnTo>
                  <a:pt x="1311" y="8"/>
                </a:lnTo>
                <a:lnTo>
                  <a:pt x="1409" y="8"/>
                </a:lnTo>
                <a:lnTo>
                  <a:pt x="1409" y="496"/>
                </a:lnTo>
                <a:lnTo>
                  <a:pt x="1303" y="496"/>
                </a:lnTo>
                <a:lnTo>
                  <a:pt x="1096" y="180"/>
                </a:lnTo>
                <a:cubicBezTo>
                  <a:pt x="1085" y="164"/>
                  <a:pt x="1078" y="151"/>
                  <a:pt x="1073" y="141"/>
                </a:cubicBezTo>
                <a:lnTo>
                  <a:pt x="1071" y="141"/>
                </a:lnTo>
                <a:cubicBezTo>
                  <a:pt x="1073" y="158"/>
                  <a:pt x="1074" y="184"/>
                  <a:pt x="1074" y="219"/>
                </a:cubicBezTo>
                <a:lnTo>
                  <a:pt x="1074" y="496"/>
                </a:lnTo>
                <a:lnTo>
                  <a:pt x="976" y="496"/>
                </a:lnTo>
                <a:lnTo>
                  <a:pt x="976" y="8"/>
                </a:lnTo>
                <a:close/>
                <a:moveTo>
                  <a:pt x="1470" y="8"/>
                </a:moveTo>
                <a:lnTo>
                  <a:pt x="1852" y="8"/>
                </a:lnTo>
                <a:lnTo>
                  <a:pt x="1852" y="93"/>
                </a:lnTo>
                <a:lnTo>
                  <a:pt x="1713" y="93"/>
                </a:lnTo>
                <a:lnTo>
                  <a:pt x="1713" y="496"/>
                </a:lnTo>
                <a:lnTo>
                  <a:pt x="1609" y="496"/>
                </a:lnTo>
                <a:lnTo>
                  <a:pt x="1609" y="93"/>
                </a:lnTo>
                <a:lnTo>
                  <a:pt x="1470" y="93"/>
                </a:lnTo>
                <a:lnTo>
                  <a:pt x="1470" y="8"/>
                </a:lnTo>
                <a:close/>
                <a:moveTo>
                  <a:pt x="1921" y="8"/>
                </a:moveTo>
                <a:lnTo>
                  <a:pt x="2198" y="8"/>
                </a:lnTo>
                <a:lnTo>
                  <a:pt x="2198" y="93"/>
                </a:lnTo>
                <a:lnTo>
                  <a:pt x="2024" y="93"/>
                </a:lnTo>
                <a:lnTo>
                  <a:pt x="2024" y="208"/>
                </a:lnTo>
                <a:lnTo>
                  <a:pt x="2186" y="208"/>
                </a:lnTo>
                <a:lnTo>
                  <a:pt x="2186" y="293"/>
                </a:lnTo>
                <a:lnTo>
                  <a:pt x="2024" y="293"/>
                </a:lnTo>
                <a:lnTo>
                  <a:pt x="2024" y="411"/>
                </a:lnTo>
                <a:lnTo>
                  <a:pt x="2209" y="411"/>
                </a:lnTo>
                <a:lnTo>
                  <a:pt x="2209" y="496"/>
                </a:lnTo>
                <a:lnTo>
                  <a:pt x="1921" y="496"/>
                </a:lnTo>
                <a:lnTo>
                  <a:pt x="1921" y="8"/>
                </a:lnTo>
                <a:close/>
                <a:moveTo>
                  <a:pt x="2296" y="8"/>
                </a:moveTo>
                <a:lnTo>
                  <a:pt x="2409" y="8"/>
                </a:lnTo>
                <a:lnTo>
                  <a:pt x="2608" y="315"/>
                </a:lnTo>
                <a:cubicBezTo>
                  <a:pt x="2621" y="335"/>
                  <a:pt x="2629" y="348"/>
                  <a:pt x="2632" y="354"/>
                </a:cubicBezTo>
                <a:lnTo>
                  <a:pt x="2634" y="354"/>
                </a:lnTo>
                <a:cubicBezTo>
                  <a:pt x="2632" y="342"/>
                  <a:pt x="2631" y="319"/>
                  <a:pt x="2631" y="286"/>
                </a:cubicBezTo>
                <a:lnTo>
                  <a:pt x="2631" y="8"/>
                </a:lnTo>
                <a:lnTo>
                  <a:pt x="2729" y="8"/>
                </a:lnTo>
                <a:lnTo>
                  <a:pt x="2729" y="496"/>
                </a:lnTo>
                <a:lnTo>
                  <a:pt x="2623" y="496"/>
                </a:lnTo>
                <a:lnTo>
                  <a:pt x="2416" y="180"/>
                </a:lnTo>
                <a:cubicBezTo>
                  <a:pt x="2405" y="164"/>
                  <a:pt x="2398" y="151"/>
                  <a:pt x="2393" y="141"/>
                </a:cubicBezTo>
                <a:lnTo>
                  <a:pt x="2391" y="141"/>
                </a:lnTo>
                <a:cubicBezTo>
                  <a:pt x="2393" y="158"/>
                  <a:pt x="2394" y="184"/>
                  <a:pt x="2394" y="219"/>
                </a:cubicBezTo>
                <a:lnTo>
                  <a:pt x="2394" y="496"/>
                </a:lnTo>
                <a:lnTo>
                  <a:pt x="2296" y="496"/>
                </a:lnTo>
                <a:lnTo>
                  <a:pt x="2296" y="8"/>
                </a:lnTo>
                <a:close/>
                <a:moveTo>
                  <a:pt x="2790" y="8"/>
                </a:moveTo>
                <a:lnTo>
                  <a:pt x="3172" y="8"/>
                </a:lnTo>
                <a:lnTo>
                  <a:pt x="3172" y="93"/>
                </a:lnTo>
                <a:lnTo>
                  <a:pt x="3033" y="93"/>
                </a:lnTo>
                <a:lnTo>
                  <a:pt x="3033" y="496"/>
                </a:lnTo>
                <a:lnTo>
                  <a:pt x="2929" y="496"/>
                </a:lnTo>
                <a:lnTo>
                  <a:pt x="2929" y="93"/>
                </a:lnTo>
                <a:lnTo>
                  <a:pt x="2790" y="93"/>
                </a:lnTo>
                <a:lnTo>
                  <a:pt x="2790" y="8"/>
                </a:lnTo>
                <a:close/>
                <a:moveTo>
                  <a:pt x="661" y="90"/>
                </a:moveTo>
                <a:cubicBezTo>
                  <a:pt x="620" y="90"/>
                  <a:pt x="588" y="105"/>
                  <a:pt x="564" y="135"/>
                </a:cubicBezTo>
                <a:cubicBezTo>
                  <a:pt x="541" y="166"/>
                  <a:pt x="529" y="205"/>
                  <a:pt x="529" y="253"/>
                </a:cubicBezTo>
                <a:cubicBezTo>
                  <a:pt x="529" y="300"/>
                  <a:pt x="541" y="339"/>
                  <a:pt x="564" y="369"/>
                </a:cubicBezTo>
                <a:cubicBezTo>
                  <a:pt x="586" y="399"/>
                  <a:pt x="618" y="414"/>
                  <a:pt x="658" y="414"/>
                </a:cubicBezTo>
                <a:cubicBezTo>
                  <a:pt x="699" y="414"/>
                  <a:pt x="730" y="400"/>
                  <a:pt x="753" y="371"/>
                </a:cubicBezTo>
                <a:cubicBezTo>
                  <a:pt x="776" y="342"/>
                  <a:pt x="787" y="303"/>
                  <a:pt x="787" y="255"/>
                </a:cubicBezTo>
                <a:cubicBezTo>
                  <a:pt x="787" y="204"/>
                  <a:pt x="776" y="164"/>
                  <a:pt x="754" y="134"/>
                </a:cubicBezTo>
                <a:cubicBezTo>
                  <a:pt x="732" y="105"/>
                  <a:pt x="701" y="90"/>
                  <a:pt x="661" y="90"/>
                </a:cubicBezTo>
                <a:close/>
                <a:moveTo>
                  <a:pt x="664" y="0"/>
                </a:moveTo>
                <a:cubicBezTo>
                  <a:pt x="733" y="0"/>
                  <a:pt x="790" y="23"/>
                  <a:pt x="832" y="70"/>
                </a:cubicBezTo>
                <a:cubicBezTo>
                  <a:pt x="875" y="116"/>
                  <a:pt x="896" y="176"/>
                  <a:pt x="896" y="248"/>
                </a:cubicBezTo>
                <a:cubicBezTo>
                  <a:pt x="896" y="324"/>
                  <a:pt x="874" y="386"/>
                  <a:pt x="830" y="434"/>
                </a:cubicBezTo>
                <a:cubicBezTo>
                  <a:pt x="785" y="481"/>
                  <a:pt x="727" y="505"/>
                  <a:pt x="656" y="505"/>
                </a:cubicBezTo>
                <a:cubicBezTo>
                  <a:pt x="586" y="505"/>
                  <a:pt x="529" y="482"/>
                  <a:pt x="486" y="436"/>
                </a:cubicBezTo>
                <a:cubicBezTo>
                  <a:pt x="442" y="390"/>
                  <a:pt x="420" y="331"/>
                  <a:pt x="420" y="259"/>
                </a:cubicBezTo>
                <a:cubicBezTo>
                  <a:pt x="420" y="182"/>
                  <a:pt x="442" y="120"/>
                  <a:pt x="487" y="72"/>
                </a:cubicBezTo>
                <a:cubicBezTo>
                  <a:pt x="532" y="24"/>
                  <a:pt x="590" y="0"/>
                  <a:pt x="664" y="0"/>
                </a:cubicBezTo>
                <a:close/>
              </a:path>
            </a:pathLst>
          </a:custGeom>
          <a:solidFill>
            <a:schemeClr val="tx1">
              <a:alpha val="65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r>
              <a:rPr lang="zh-CN" altLang="en-US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背景</a:t>
            </a:r>
            <a:r>
              <a:rPr lang="zh-CN" altLang="en-US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意义</a:t>
            </a:r>
            <a:endParaRPr lang="zh-CN" altLang="en-US" spc="3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01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Autofit/>
          </a:bodyPr>
          <a:lstStyle/>
          <a:p>
            <a:pPr algn="l"/>
            <a:r>
              <a:rPr lang="en-US" altLang="zh-CN" sz="2400">
                <a:sym typeface="+mn-ea"/>
              </a:rPr>
              <a:t>Open-Detective: </a:t>
            </a:r>
            <a:r>
              <a:rPr lang="zh-CN" altLang="en-US" sz="2400">
                <a:sym typeface="+mn-ea"/>
              </a:rPr>
              <a:t>开源社区全维风险智能审计系统</a:t>
            </a:r>
            <a:endParaRPr lang="zh-CN" altLang="en-US" sz="2400"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60" y="1315085"/>
            <a:ext cx="10039350" cy="6000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1915160"/>
            <a:ext cx="5010150" cy="4581525"/>
          </a:xfrm>
          <a:prstGeom prst="rect">
            <a:avLst/>
          </a:prstGeom>
        </p:spPr>
      </p:pic>
      <p:pic>
        <p:nvPicPr>
          <p:cNvPr id="24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600000">
            <a:off x="6053455" y="2113915"/>
            <a:ext cx="4681855" cy="419290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00">
                <a:sym typeface="+mn-ea"/>
              </a:rPr>
              <a:t>Open-Detective: </a:t>
            </a:r>
            <a:r>
              <a:rPr lang="zh-CN" altLang="en-US" sz="2400">
                <a:sym typeface="+mn-ea"/>
              </a:rPr>
              <a:t>开源社区全维风险智能审计系统</a:t>
            </a:r>
            <a:endParaRPr lang="zh-CN" altLang="en-US" sz="2400">
              <a:sym typeface="+mn-ea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1356995"/>
            <a:ext cx="11010900" cy="1143000"/>
          </a:xfrm>
          <a:prstGeom prst="rect">
            <a:avLst/>
          </a:prstGeom>
        </p:spPr>
      </p:pic>
      <p:pic>
        <p:nvPicPr>
          <p:cNvPr id="3" name="图片 2" descr="截屏2025-12-30 13.48.3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0" y="2604135"/>
            <a:ext cx="10830560" cy="369760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ctr"/>
            <a:r>
              <a:rPr lang="zh-CN" altLang="en-US" spc="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sym typeface="+mn-ea"/>
              </a:rPr>
              <a:t>项目概述</a:t>
            </a:r>
            <a:endParaRPr lang="zh-CN" altLang="en-US"/>
          </a:p>
        </p:txBody>
      </p:sp>
      <p:sp>
        <p:nvSpPr>
          <p:cNvPr id="6" name="节编号"/>
          <p:cNvSpPr>
            <a:spLocks noGrp="1"/>
          </p:cNvSpPr>
          <p:nvPr>
            <p:ph type="body" sz="quarter" idx="13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02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45">
                <a:sym typeface="+mn-ea"/>
              </a:rPr>
              <a:t>Open-Detective: </a:t>
            </a:r>
            <a:r>
              <a:rPr lang="zh-CN" altLang="en-US" sz="2445">
                <a:sym typeface="+mn-ea"/>
              </a:rPr>
              <a:t>开源社区全维风险智能审计系统</a:t>
            </a:r>
            <a:endParaRPr lang="zh-CN" altLang="en-US" sz="244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60" y="1278890"/>
            <a:ext cx="6182360" cy="1104265"/>
          </a:xfrm>
          <a:prstGeom prst="rect">
            <a:avLst/>
          </a:prstGeom>
        </p:spPr>
      </p:pic>
      <p:pic>
        <p:nvPicPr>
          <p:cNvPr id="6" name="图片 5" descr="截屏2025-12-30 13.50.0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960" y="2469515"/>
            <a:ext cx="6463665" cy="4150360"/>
          </a:xfrm>
          <a:prstGeom prst="rect">
            <a:avLst/>
          </a:prstGeom>
        </p:spPr>
      </p:pic>
      <p:sp>
        <p:nvSpPr>
          <p:cNvPr id="40" name="textbox 40"/>
          <p:cNvSpPr/>
          <p:nvPr/>
        </p:nvSpPr>
        <p:spPr>
          <a:xfrm>
            <a:off x="7362234" y="2469389"/>
            <a:ext cx="4580890" cy="4052570"/>
          </a:xfrm>
          <a:prstGeom prst="rect">
            <a:avLst/>
          </a:prstGeom>
          <a:noFill/>
          <a:ln w="0" cap="flat">
            <a:noFill/>
            <a:prstDash val="solid"/>
            <a:miter lim="0"/>
          </a:ln>
        </p:spPr>
        <p:txBody>
          <a:bodyPr vert="horz" wrap="square" lIns="0" tIns="0" rIns="0" bIns="0"/>
          <a:p>
            <a:pPr algn="l" rtl="0" eaLnBrk="0">
              <a:lnSpc>
                <a:spcPct val="98000"/>
              </a:lnSpc>
            </a:pPr>
            <a:endParaRPr sz="1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ct val="81000"/>
              </a:lnSpc>
            </a:pPr>
            <a:r>
              <a:rPr sz="3400" b="1" kern="0" spc="-160" dirty="0">
                <a:solidFill>
                  <a:srgbClr val="20304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How</a:t>
            </a:r>
            <a:r>
              <a:rPr sz="3400" b="1" kern="0" spc="240" dirty="0">
                <a:solidFill>
                  <a:srgbClr val="20304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3400" b="1" kern="0" spc="-160" dirty="0">
                <a:solidFill>
                  <a:srgbClr val="20304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it Works:</a:t>
            </a:r>
            <a:endParaRPr sz="34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ct val="104000"/>
              </a:lnSpc>
              <a:spcBef>
                <a:spcPts val="325"/>
              </a:spcBef>
            </a:pP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Open-Detective</a:t>
            </a:r>
            <a:r>
              <a:rPr sz="2500" kern="0" spc="24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is</a:t>
            </a:r>
            <a:r>
              <a:rPr sz="2500" kern="0" spc="17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an</a:t>
            </a:r>
            <a:r>
              <a:rPr sz="2500" kern="0" spc="24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interacti</a:t>
            </a:r>
            <a:r>
              <a:rPr sz="2500" kern="0" spc="-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ve</a:t>
            </a:r>
            <a:r>
              <a:rPr sz="25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Al Agent based on Text-to-SQL</a:t>
            </a:r>
            <a:r>
              <a:rPr sz="2500" kern="0" spc="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technology.It</a:t>
            </a:r>
            <a:r>
              <a:rPr sz="2500" kern="0" spc="20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empowers</a:t>
            </a:r>
            <a:endParaRPr sz="25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ts val="3075"/>
              </a:lnSpc>
            </a:pP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non-technical</a:t>
            </a:r>
            <a:r>
              <a:rPr sz="2500" kern="0" spc="48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managers</a:t>
            </a:r>
            <a:r>
              <a:rPr sz="2500" kern="0" spc="29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to</a:t>
            </a:r>
            <a:endParaRPr sz="25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ct val="101000"/>
              </a:lnSpc>
              <a:spcBef>
                <a:spcPts val="50"/>
              </a:spcBef>
            </a:pP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conduct</a:t>
            </a:r>
            <a:r>
              <a:rPr sz="2500" kern="0" spc="4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complex</a:t>
            </a:r>
            <a:r>
              <a:rPr sz="2500" kern="0" spc="50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inv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estigations,</a:t>
            </a:r>
            <a:r>
              <a:rPr sz="25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support</a:t>
            </a:r>
            <a:r>
              <a:rPr sz="2500" kern="0" spc="6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multi-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turn</a:t>
            </a:r>
            <a:r>
              <a:rPr sz="2500" kern="0" spc="54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dialogue,</a:t>
            </a:r>
            <a:endParaRPr sz="25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ts val="3100"/>
              </a:lnSpc>
            </a:pP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detect</a:t>
            </a:r>
            <a:r>
              <a:rPr sz="2500" kern="0" spc="17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anomalies,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and</a:t>
            </a:r>
            <a:endParaRPr sz="25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12700" algn="l" rtl="0" eaLnBrk="0">
              <a:lnSpc>
                <a:spcPct val="106000"/>
              </a:lnSpc>
              <a:spcBef>
                <a:spcPts val="60"/>
              </a:spcBef>
            </a:pP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generate</a:t>
            </a:r>
            <a:r>
              <a:rPr sz="2500" kern="0" spc="18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visualizations</a:t>
            </a:r>
            <a:r>
              <a:rPr sz="2500" kern="0" spc="3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1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u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sing</a:t>
            </a:r>
            <a:r>
              <a:rPr sz="2500" kern="0" spc="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     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simple</a:t>
            </a:r>
            <a:r>
              <a:rPr sz="2500" kern="0" spc="24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natural</a:t>
            </a:r>
            <a:r>
              <a:rPr sz="2500" kern="0" spc="23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 </a:t>
            </a:r>
            <a:r>
              <a:rPr sz="2500" kern="0" spc="-20" dirty="0">
                <a:solidFill>
                  <a:srgbClr val="00000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</a:rPr>
              <a:t>language.</a:t>
            </a:r>
            <a:endParaRPr sz="2500" dirty="0">
              <a:latin typeface="Arial" panose="020B0604020202090204"/>
              <a:ea typeface="Arial" panose="020B0604020202090204"/>
              <a:cs typeface="Arial" panose="020B0604020202090204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45">
                <a:sym typeface="+mn-ea"/>
              </a:rPr>
              <a:t>Open-Detective: </a:t>
            </a:r>
            <a:r>
              <a:rPr lang="zh-CN" altLang="en-US" sz="2445">
                <a:sym typeface="+mn-ea"/>
              </a:rPr>
              <a:t>开源社区全维风险智能审计系统</a:t>
            </a:r>
            <a:endParaRPr lang="zh-CN" altLang="en-US" sz="244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960" y="1325880"/>
            <a:ext cx="6358255" cy="1045210"/>
          </a:xfrm>
          <a:prstGeom prst="rect">
            <a:avLst/>
          </a:prstGeom>
        </p:spPr>
      </p:pic>
      <p:pic>
        <p:nvPicPr>
          <p:cNvPr id="56" name="picture 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600000">
            <a:off x="695960" y="2446655"/>
            <a:ext cx="4979035" cy="40836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0585" y="2446655"/>
            <a:ext cx="5147945" cy="286258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0585" y="5492750"/>
            <a:ext cx="4667250" cy="92392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标题 16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2445">
                <a:sym typeface="+mn-ea"/>
              </a:rPr>
              <a:t>Open-Detective: </a:t>
            </a:r>
            <a:r>
              <a:rPr lang="zh-CN" altLang="en-US" sz="2445">
                <a:sym typeface="+mn-ea"/>
              </a:rPr>
              <a:t>开源社区全维风险智能审计系统</a:t>
            </a:r>
            <a:endParaRPr lang="zh-CN" altLang="en-US" sz="2445"/>
          </a:p>
        </p:txBody>
      </p:sp>
      <p:sp>
        <p:nvSpPr>
          <p:cNvPr id="5" name="矩形 4"/>
          <p:cNvSpPr/>
          <p:nvPr/>
        </p:nvSpPr>
        <p:spPr>
          <a:xfrm>
            <a:off x="0" y="0"/>
            <a:ext cx="12212955" cy="28257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696595" y="1430655"/>
            <a:ext cx="10799445" cy="10877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 rtl="0" eaLnBrk="0">
              <a:lnSpc>
                <a:spcPct val="66000"/>
              </a:lnSpc>
            </a:pPr>
            <a:r>
              <a:rPr sz="4000" b="1" kern="0" spc="-190" dirty="0">
                <a:solidFill>
                  <a:srgbClr val="20405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Three Core Case</a:t>
            </a:r>
            <a:r>
              <a:rPr sz="4000" b="1" kern="0" spc="310" dirty="0">
                <a:solidFill>
                  <a:srgbClr val="20405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 </a:t>
            </a:r>
            <a:r>
              <a:rPr sz="4000" b="1" kern="0" spc="-190" dirty="0">
                <a:solidFill>
                  <a:srgbClr val="20405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Files Covering the</a:t>
            </a:r>
            <a:r>
              <a:rPr sz="4000" b="1" kern="0" spc="300" dirty="0">
                <a:solidFill>
                  <a:srgbClr val="20405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 </a:t>
            </a:r>
            <a:r>
              <a:rPr sz="4000" b="1" kern="0" spc="-190" dirty="0">
                <a:solidFill>
                  <a:srgbClr val="20405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Full</a:t>
            </a:r>
            <a:endParaRPr sz="4000" dirty="0">
              <a:latin typeface="Arial" panose="020B0604020202090204"/>
              <a:ea typeface="Arial" panose="020B0604020202090204"/>
              <a:cs typeface="Arial" panose="020B0604020202090204"/>
            </a:endParaRPr>
          </a:p>
          <a:p>
            <a:pPr marL="316865" algn="ctr" rtl="0" eaLnBrk="0">
              <a:lnSpc>
                <a:spcPct val="96000"/>
              </a:lnSpc>
              <a:spcBef>
                <a:spcPts val="0"/>
              </a:spcBef>
            </a:pPr>
            <a:r>
              <a:rPr sz="4000" b="1" kern="0" spc="-170" dirty="0">
                <a:solidFill>
                  <a:srgbClr val="204050">
                    <a:alpha val="100000"/>
                  </a:srgbClr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+mn-ea"/>
              </a:rPr>
              <a:t>Lifecycle of Open Source Governance</a:t>
            </a:r>
            <a:endParaRPr lang="zh-CN" altLang="en-US" sz="4000" b="1" kern="0" spc="-170" dirty="0">
              <a:solidFill>
                <a:srgbClr val="204050">
                  <a:alpha val="100000"/>
                </a:srgbClr>
              </a:solidFill>
              <a:latin typeface="Arial" panose="020B0604020202090204"/>
              <a:ea typeface="Arial" panose="020B0604020202090204"/>
              <a:cs typeface="Arial" panose="020B0604020202090204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4955" y="2518410"/>
            <a:ext cx="2937510" cy="363728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405" y="2518410"/>
            <a:ext cx="2938145" cy="361124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490" y="2521585"/>
            <a:ext cx="2938780" cy="362966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fade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编辑母版标题"/>
  <p:tag name="KSO_WM_UNIT_ID" val="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3"/>
</p:tagLst>
</file>

<file path=ppt/tags/tag100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DIAGRAM_GROUP_CODE" val="l1-1"/>
  <p:tag name="KSO_WM_DIAGRAM_COLOR_TRICK" val="1"/>
  <p:tag name="KSO_WM_DIAGRAM_COLOR_TEXT_CAN_REMOVE" val="n"/>
  <p:tag name="KSO_WM_UNIT_ID" val="custom20238601_6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01"/>
  <p:tag name="KSO_WM_TEMPLATE_CATEGORY" val="custom"/>
  <p:tag name="KSO_WM_UNIT_FILL_FORE_SCHEMECOLOR_INDEX" val="13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01.xml><?xml version="1.0" encoding="utf-8"?>
<p:tagLst xmlns:p="http://schemas.openxmlformats.org/presentationml/2006/main">
  <p:tag name="KSO_WM_SLIDE_TYPE" val="contents"/>
  <p:tag name="KSO_WM_TEMPLATE_SUBCATEGORY" val="29"/>
  <p:tag name="KSO_WM_TEMPLATE_COLOR_TYPE" val="0"/>
  <p:tag name="KSO_WM_TAG_VERSION" val="3.0"/>
  <p:tag name="KSO_WM_SLIDE_SUBTYPE" val="diag"/>
  <p:tag name="KSO_WM_SLIDE_ITEM_CNT" val="6"/>
  <p:tag name="KSO_WM_DIAGRAM_GROUP_CODE" val="l1-1"/>
  <p:tag name="KSO_WM_BEAUTIFY_FLAG" val="#wm#"/>
  <p:tag name="KSO_WM_TEMPLATE_INDEX" val="20238601"/>
  <p:tag name="KSO_WM_TEMPLATE_CATEGORY" val="custom"/>
  <p:tag name="KSO_WM_SLIDE_INDEX" val="6"/>
  <p:tag name="KSO_WM_SLIDE_ID" val="custom20238601_6"/>
  <p:tag name="KSO_WM_TEMPLATE_MASTER_TYPE" val="0"/>
  <p:tag name="KSO_WM_SLIDE_LAYOUT" val="a_l"/>
  <p:tag name="KSO_WM_SLIDE_LAYOUT_CNT" val="1_1"/>
  <p:tag name="KSO_WM_SLIDE_DIAGTYPE" val="l"/>
  <p:tag name="KSO_WM_SPECIAL_SOURCE" val="bdnull"/>
</p:tagLst>
</file>

<file path=ppt/tags/tag10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60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01"/>
  <p:tag name="KSO_WM_TEMPLATE_CATEGORY" val="custom"/>
  <p:tag name="KSO_WM_UNIT_ISCONTENTSTITLE" val="0"/>
  <p:tag name="KSO_WM_UNIT_PRESET_TEXT" val="单击此处&#10;添加章节标题"/>
  <p:tag name="KSO_WM_UNIT_TEXT_TYPE" val="1"/>
</p:tagLst>
</file>

<file path=ppt/tags/tag103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860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01"/>
  <p:tag name="KSO_WM_TEMPLATE_CATEGORY" val="custom"/>
</p:tagLst>
</file>

<file path=ppt/tags/tag104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601"/>
  <p:tag name="KSO_WM_TEMPLATE_CATEGORY" val="custom"/>
  <p:tag name="KSO_WM_SLIDE_INDEX" val="7"/>
  <p:tag name="KSO_WM_SLIDE_ID" val="custom20238601_7"/>
  <p:tag name="KSO_WM_TEMPLATE_MASTER_TYPE" val="0"/>
  <p:tag name="KSO_WM_SLIDE_LAYOUT" val="a_e"/>
  <p:tag name="KSO_WM_SLIDE_LAYOUT_CNT" val="1_1"/>
  <p:tag name="KSO_WM_SPECIAL_SOURCE" val="bdnull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06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0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08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0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60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01"/>
  <p:tag name="KSO_WM_TEMPLATE_CATEGORY" val="custom"/>
  <p:tag name="KSO_WM_UNIT_ISCONTENTSTITLE" val="0"/>
  <p:tag name="KSO_WM_UNIT_PRESET_TEXT" val="单击此处&#10;添加章节标题"/>
  <p:tag name="KSO_WM_UNIT_TEXT_TYPE" val="1"/>
</p:tagLst>
</file>

<file path=ppt/tags/tag11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7"/>
</p:tagLst>
</file>

<file path=ppt/tags/tag110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860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01"/>
  <p:tag name="KSO_WM_TEMPLATE_CATEGORY" val="custom"/>
</p:tagLst>
</file>

<file path=ppt/tags/tag111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601"/>
  <p:tag name="KSO_WM_TEMPLATE_CATEGORY" val="custom"/>
  <p:tag name="KSO_WM_SLIDE_INDEX" val="7"/>
  <p:tag name="KSO_WM_SLIDE_ID" val="custom20238601_7"/>
  <p:tag name="KSO_WM_TEMPLATE_MASTER_TYPE" val="0"/>
  <p:tag name="KSO_WM_SLIDE_LAYOUT" val="a_e"/>
  <p:tag name="KSO_WM_SLIDE_LAYOUT_CNT" val="1_1"/>
  <p:tag name="KSO_WM_SPECIAL_SOURCE" val="bdnull"/>
</p:tagLst>
</file>

<file path=ppt/tags/tag11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13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1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15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1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17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1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19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2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6"/>
</p:tagLst>
</file>

<file path=ppt/tags/tag12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21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2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601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01"/>
  <p:tag name="KSO_WM_TEMPLATE_CATEGORY" val="custom"/>
  <p:tag name="KSO_WM_UNIT_ISCONTENTSTITLE" val="0"/>
  <p:tag name="KSO_WM_UNIT_PRESET_TEXT" val="单击此处&#10;添加章节标题"/>
  <p:tag name="KSO_WM_UNIT_TEXT_TYPE" val="1"/>
</p:tagLst>
</file>

<file path=ppt/tags/tag123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ID" val="custom20238601_7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01"/>
  <p:tag name="KSO_WM_TEMPLATE_CATEGORY" val="custom"/>
</p:tagLst>
</file>

<file path=ppt/tags/tag124.xml><?xml version="1.0" encoding="utf-8"?>
<p:tagLst xmlns:p="http://schemas.openxmlformats.org/presentationml/2006/main">
  <p:tag name="KSO_WM_SLIDE_TYPE" val="section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BEAUTIFY_FLAG" val="#wm#"/>
  <p:tag name="KSO_WM_TEMPLATE_INDEX" val="20238601"/>
  <p:tag name="KSO_WM_TEMPLATE_CATEGORY" val="custom"/>
  <p:tag name="KSO_WM_SLIDE_INDEX" val="7"/>
  <p:tag name="KSO_WM_SLIDE_ID" val="custom20238601_7"/>
  <p:tag name="KSO_WM_TEMPLATE_MASTER_TYPE" val="0"/>
  <p:tag name="KSO_WM_SLIDE_LAYOUT" val="a_e"/>
  <p:tag name="KSO_WM_SLIDE_LAYOUT_CNT" val="1_1"/>
  <p:tag name="KSO_WM_SPECIAL_SOURCE" val="bdnull"/>
</p:tagLst>
</file>

<file path=ppt/tags/tag12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26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28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2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2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130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3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diagram20233184_5*a*1"/>
  <p:tag name="KSO_WM_TEMPLATE_CATEGORY" val="diagram"/>
  <p:tag name="KSO_WM_TEMPLATE_INDEX" val="20233184"/>
  <p:tag name="KSO_WM_UNIT_LAYERLEVEL" val="1"/>
  <p:tag name="KSO_WM_TAG_VERSION" val="3.0"/>
  <p:tag name="KSO_WM_BEAUTIFY_FLAG" val="#wm#"/>
  <p:tag name="KSO_WM_DIAGRAM_GROUP_CODE" val="l1-1"/>
  <p:tag name="KSO_WM_UNIT_PRESET_TEXT" val="单击此处添加标题"/>
  <p:tag name="KSO_WM_UNIT_TEXT_TYPE" val="1"/>
  <p:tag name="KSO_WM_UNIT_TEXT_FILL_FORE_SCHEMECOLOR_INDEX" val="13"/>
  <p:tag name="KSO_WM_UNIT_TEXT_FILL_TYPE" val="1"/>
  <p:tag name="KSO_WM_UNIT_USESOURCEFORMAT_APPLY" val="0"/>
</p:tagLst>
</file>

<file path=ppt/tags/tag132.xml><?xml version="1.0" encoding="utf-8"?>
<p:tagLst xmlns:p="http://schemas.openxmlformats.org/presentationml/2006/main">
  <p:tag name="KSO_WM_SLIDE_ID" val="diagram20233184_5"/>
  <p:tag name="KSO_WM_TEMPLATE_SUBCATEGORY" val="0"/>
  <p:tag name="KSO_WM_TEMPLATE_MASTER_TYPE" val="0"/>
  <p:tag name="KSO_WM_TEMPLATE_COLOR_TYPE" val="0"/>
  <p:tag name="KSO_WM_SLIDE_ITEM_CNT" val="6"/>
  <p:tag name="KSO_WM_SLIDE_INDEX" val="5"/>
  <p:tag name="KSO_WM_TAG_VERSION" val="3.0"/>
  <p:tag name="KSO_WM_BEAUTIFY_FLAG" val="#wm#"/>
  <p:tag name="KSO_WM_TEMPLATE_CATEGORY" val="custom"/>
  <p:tag name="KSO_WM_TEMPLATE_INDEX" val="20238601"/>
  <p:tag name="KSO_WM_SLIDE_TYPE" val="text"/>
  <p:tag name="KSO_WM_SLIDE_SUBTYPE" val="diag"/>
  <p:tag name="KSO_WM_SLIDE_SIZE" val="743.886*334.609"/>
  <p:tag name="KSO_WM_SLIDE_POSITION" val="108.05*145.011"/>
  <p:tag name="KSO_WM_SLIDE_LAYOUT" val="a_l"/>
  <p:tag name="KSO_WM_SLIDE_LAYOUT_CNT" val="1_1"/>
  <p:tag name="KSO_WM_SPECIAL_SOURCE" val="bdnull"/>
  <p:tag name="KSO_WM_DIAGRAM_GROUP_CODE" val="l1-1"/>
  <p:tag name="KSO_WM_SLIDE_DIAGTYPE" val="l"/>
</p:tagLst>
</file>

<file path=ppt/tags/tag133.xml><?xml version="1.0" encoding="utf-8"?>
<p:tagLst xmlns:p="http://schemas.openxmlformats.org/presentationml/2006/main">
  <p:tag name="resource_record_key" val="{&quot;10&quot;:[3504332,4589017,50046314,21564113],&quot;19&quot;:[20344228],&quot;65&quot;:[20238601],&quot;70&quot;:[3314141,3322085]}"/>
</p:tagLst>
</file>

<file path=ppt/tags/tag14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2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6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7.xml><?xml version="1.0" encoding="utf-8"?>
<p:tagLst xmlns:p="http://schemas.openxmlformats.org/presentationml/2006/main">
  <p:tag name="KSO_WM_UNIT_ID" val="_2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8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9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0.xml><?xml version="1.0" encoding="utf-8"?>
<p:tagLst xmlns:p="http://schemas.openxmlformats.org/presentationml/2006/main">
  <p:tag name="KSO_WM_UNIT_ID" val="_3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1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3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2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3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3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3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4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3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5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3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6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3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标题"/>
  <p:tag name="KSO_WM_UNIT_ID" val="_3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1"/>
  <p:tag name="KSO_WM_UNIT_VALUE" val="3"/>
</p:tagLst>
</file>

<file path=ppt/tags/tag28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29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0.xml><?xml version="1.0" encoding="utf-8"?>
<p:tagLst xmlns:p="http://schemas.openxmlformats.org/presentationml/2006/main">
  <p:tag name="KSO_WM_UNIT_ID" val="_4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1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4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2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4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3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4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4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4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5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4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6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4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37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4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8"/>
</p:tagLst>
</file>

<file path=ppt/tags/tag38.xml><?xml version="1.0" encoding="utf-8"?>
<p:tagLst xmlns:p="http://schemas.openxmlformats.org/presentationml/2006/main">
  <p:tag name="KSO_WM_UNIT_TYPE" val="e"/>
  <p:tag name="KSO_WM_UNIT_INDEX" val="1"/>
  <p:tag name="KSO_WM_BEAUTIFY_FLAG" val="#wm#"/>
  <p:tag name="KSO_WM_TAG_VERSION" val="3.0"/>
  <p:tag name="KSO_WM_UNIT_PRESET_TEXT" val="编号"/>
  <p:tag name="KSO_WM_UNIT_ID" val="_4*e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2"/>
</p:tagLst>
</file>

<file path=ppt/tags/tag39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5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4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1.xml><?xml version="1.0" encoding="utf-8"?>
<p:tagLst xmlns:p="http://schemas.openxmlformats.org/presentationml/2006/main">
  <p:tag name="KSO_WM_UNIT_TYPE" val="f"/>
  <p:tag name="KSO_WM_UNIT_SUBTYPE" val="a"/>
  <p:tag name="KSO_WM_UNIT_INDEX" val="2"/>
  <p:tag name="KSO_WM_BEAUTIFY_FLAG" val="#wm#"/>
  <p:tag name="KSO_WM_TAG_VERSION" val="3.0"/>
  <p:tag name="KSO_WM_UNIT_PRESET_TEXT" val="单击此处编辑母版文本样式&#10;第二级&#10;第三级&#10;第四级&#10;第五级"/>
  <p:tag name="KSO_WM_UNIT_ID" val="_5*f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2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3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4.xml><?xml version="1.0" encoding="utf-8"?>
<p:tagLst xmlns:p="http://schemas.openxmlformats.org/presentationml/2006/main">
  <p:tag name="KSO_WM_UNIT_ID" val="_5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45.xml><?xml version="1.0" encoding="utf-8"?>
<p:tagLst xmlns:p="http://schemas.openxmlformats.org/presentationml/2006/main">
  <p:tag name="KSO_WM_UNIT_TYPE" val="h_a"/>
  <p:tag name="KSO_WM_UNIT_INDEX" val="1_1"/>
  <p:tag name="KSO_WM_BEAUTIFY_FLAG" val="#wm#"/>
  <p:tag name="KSO_WM_TAG_VERSION" val="3.0"/>
  <p:tag name="KSO_WM_UNIT_PRESET_TEXT" val="单击此处编辑母版标题样式"/>
  <p:tag name="KSO_WM_UNIT_ID" val="_6*h_a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46.xml><?xml version="1.0" encoding="utf-8"?>
<p:tagLst xmlns:p="http://schemas.openxmlformats.org/presentationml/2006/main">
  <p:tag name="KSO_WM_UNIT_TYPE" val="h_f"/>
  <p:tag name="KSO_WM_UNIT_SUBTYPE" val="a"/>
  <p:tag name="KSO_WM_UNIT_INDEX" val="1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47.xml><?xml version="1.0" encoding="utf-8"?>
<p:tagLst xmlns:p="http://schemas.openxmlformats.org/presentationml/2006/main">
  <p:tag name="KSO_WM_UNIT_TYPE" val="h_a"/>
  <p:tag name="KSO_WM_UNIT_INDEX" val="2_1"/>
  <p:tag name="KSO_WM_BEAUTIFY_FLAG" val="#wm#"/>
  <p:tag name="KSO_WM_TAG_VERSION" val="3.0"/>
  <p:tag name="KSO_WM_UNIT_PRESET_TEXT" val="单击此处编辑母版标题样式"/>
  <p:tag name="KSO_WM_UNIT_ID" val="_6*h_a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  <p:tag name="KSO_WM_UNIT_ISCONTENTSTITLE" val="0"/>
</p:tagLst>
</file>

<file path=ppt/tags/tag48.xml><?xml version="1.0" encoding="utf-8"?>
<p:tagLst xmlns:p="http://schemas.openxmlformats.org/presentationml/2006/main">
  <p:tag name="KSO_WM_UNIT_TYPE" val="h_f"/>
  <p:tag name="KSO_WM_UNIT_SUBTYPE" val="a"/>
  <p:tag name="KSO_WM_UNIT_INDEX" val="2_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6*h_f*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"/>
</p:tagLst>
</file>

<file path=ppt/tags/tag49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0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1.xml><?xml version="1.0" encoding="utf-8"?>
<p:tagLst xmlns:p="http://schemas.openxmlformats.org/presentationml/2006/main">
  <p:tag name="KSO_WM_UNIT_ID" val="_6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2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7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</p:tagLst>
</file>

<file path=ppt/tags/tag54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5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6.xml><?xml version="1.0" encoding="utf-8"?>
<p:tagLst xmlns:p="http://schemas.openxmlformats.org/presentationml/2006/main">
  <p:tag name="KSO_WM_UNIT_ID" val="_7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7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8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59.xml><?xml version="1.0" encoding="utf-8"?>
<p:tagLst xmlns:p="http://schemas.openxmlformats.org/presentationml/2006/main">
  <p:tag name="KSO_WM_UNIT_ID" val="_8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0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3.0"/>
  <p:tag name="KSO_WM_UNIT_PRESET_TEXT" val="单击此处编辑母版文本样式&#10;第二级&#10;第三级&#10;第四级&#10;第五级"/>
  <p:tag name="KSO_WM_UNIT_ID" val="_9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1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2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3.xml><?xml version="1.0" encoding="utf-8"?>
<p:tagLst xmlns:p="http://schemas.openxmlformats.org/presentationml/2006/main">
  <p:tag name="KSO_WM_UNIT_ID" val="_9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4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0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41"/>
</p:tagLst>
</file>

<file path=ppt/tags/tag65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6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7.xml><?xml version="1.0" encoding="utf-8"?>
<p:tagLst xmlns:p="http://schemas.openxmlformats.org/presentationml/2006/main">
  <p:tag name="KSO_WM_UNIT_ID" val="_1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6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此处编辑母版标题样式"/>
  <p:tag name="KSO_WM_UNIT_ID" val="_1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9"/>
</p:tagLst>
</file>

<file path=ppt/tags/tag69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11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0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11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1.xml><?xml version="1.0" encoding="utf-8"?>
<p:tagLst xmlns:p="http://schemas.openxmlformats.org/presentationml/2006/main">
  <p:tag name="KSO_WM_UNIT_TYPE" val="i"/>
  <p:tag name="KSO_WM_UNIT_INDEX" val="5"/>
  <p:tag name="KSO_WM_BEAUTIFY_FLAG" val="#wm#"/>
  <p:tag name="KSO_WM_TAG_VERSION" val="3.0"/>
  <p:tag name="KSO_WM_UNIT_ID" val="_11*i*5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2.xml><?xml version="1.0" encoding="utf-8"?>
<p:tagLst xmlns:p="http://schemas.openxmlformats.org/presentationml/2006/main">
  <p:tag name="KSO_WM_UNIT_TYPE" val="i"/>
  <p:tag name="KSO_WM_UNIT_INDEX" val="6"/>
  <p:tag name="KSO_WM_BEAUTIFY_FLAG" val="#wm#"/>
  <p:tag name="KSO_WM_TAG_VERSION" val="3.0"/>
  <p:tag name="KSO_WM_UNIT_ID" val="_11*i*6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3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11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4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11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5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6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7.xml><?xml version="1.0" encoding="utf-8"?>
<p:tagLst xmlns:p="http://schemas.openxmlformats.org/presentationml/2006/main">
  <p:tag name="KSO_WM_UNIT_ID" val="_1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78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PRESET_TEXT" val="单击编辑母版标题"/>
  <p:tag name="KSO_WM_UNIT_ID" val="_1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10"/>
</p:tagLst>
</file>

<file path=ppt/tags/tag79.xml><?xml version="1.0" encoding="utf-8"?>
<p:tagLst xmlns:p="http://schemas.openxmlformats.org/presentationml/2006/main">
  <p:tag name="KSO_WM_UNIT_TYPE" val="b"/>
  <p:tag name="KSO_WM_UNIT_INDEX" val="1"/>
  <p:tag name="KSO_WM_BEAUTIFY_FLAG" val="#wm#"/>
  <p:tag name="KSO_WM_TAG_VERSION" val="3.0"/>
  <p:tag name="KSO_WM_UNIT_PRESET_TEXT" val="单击此处编辑副标题"/>
  <p:tag name="KSO_WM_UNIT_ID" val="_11*b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UNIT_VALUE" val="25"/>
</p:tagLst>
</file>

<file path=ppt/tags/tag8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0.xml><?xml version="1.0" encoding="utf-8"?>
<p:tagLst xmlns:p="http://schemas.openxmlformats.org/presentationml/2006/main">
  <p:tag name="KSO_WM_UNIT_TYPE" val="f"/>
  <p:tag name="KSO_WM_UNIT_SUBTYPE" val="b"/>
  <p:tag name="KSO_WM_UNIT_INDEX" val="1"/>
  <p:tag name="KSO_WM_BEAUTIFY_FLAG" val="#wm#"/>
  <p:tag name="KSO_WM_TAG_VERSION" val="3.0"/>
  <p:tag name="KSO_WM_UNIT_PRESET_TEXT" val="署名"/>
  <p:tag name="KSO_WM_UNIT_ID" val="_11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VALUE" val="10"/>
</p:tagLst>
</file>

<file path=ppt/tags/tag8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1.0"/>
  <p:tag name="KSO_WM_UNIT_PRESET_TEXT" val="单击此处编辑母版标题样式"/>
  <p:tag name="KSO_WM_UNIT_ID" val="_0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UNIT_ISCONTENTSTITLE" val="0"/>
  <p:tag name="KSO_WM_TEMPLATE_CATEGORY" val="custom"/>
  <p:tag name="KSO_WM_TEMPLATE_INDEX" val="20238601"/>
</p:tagLst>
</file>

<file path=ppt/tags/tag82.xml><?xml version="1.0" encoding="utf-8"?>
<p:tagLst xmlns:p="http://schemas.openxmlformats.org/presentationml/2006/main">
  <p:tag name="KSO_WM_UNIT_TYPE" val="f"/>
  <p:tag name="KSO_WM_UNIT_SUBTYPE" val="a"/>
  <p:tag name="KSO_WM_UNIT_INDEX" val="1"/>
  <p:tag name="KSO_WM_BEAUTIFY_FLAG" val="#wm#"/>
  <p:tag name="KSO_WM_TAG_VERSION" val="1.0"/>
  <p:tag name="KSO_WM_UNIT_PRESET_TEXT" val="单击此处编辑母版文本样式&#10;第二级&#10;第三级&#10;第四级&#10;第五级"/>
  <p:tag name="KSO_WM_UNIT_ID" val="_0*f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CATEGORY" val="custom"/>
  <p:tag name="KSO_WM_TEMPLATE_INDEX" val="20238601"/>
</p:tagLst>
</file>

<file path=ppt/tags/tag83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4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5.xml><?xml version="1.0" encoding="utf-8"?>
<p:tagLst xmlns:p="http://schemas.openxmlformats.org/presentationml/2006/main">
  <p:tag name="KSO_WM_UNIT_ID" val="_0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6.xml><?xml version="1.0" encoding="utf-8"?>
<p:tagLst xmlns:p="http://schemas.openxmlformats.org/presentationml/2006/main">
  <p:tag name="KSO_WM_UNIT_TYPE" val="i"/>
  <p:tag name="KSO_WM_UNIT_INDEX" val="1"/>
  <p:tag name="KSO_WM_BEAUTIFY_FLAG" val="#wm#"/>
  <p:tag name="KSO_WM_TAG_VERSION" val="3.0"/>
  <p:tag name="KSO_WM_UNIT_ID" val="_0*i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p="http://schemas.openxmlformats.org/presentationml/2006/main">
  <p:tag name="KSO_WM_UNIT_TYPE" val="i"/>
  <p:tag name="KSO_WM_UNIT_INDEX" val="2"/>
  <p:tag name="KSO_WM_BEAUTIFY_FLAG" val="#wm#"/>
  <p:tag name="KSO_WM_TAG_VERSION" val="3.0"/>
  <p:tag name="KSO_WM_UNIT_ID" val="_0*i*2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p="http://schemas.openxmlformats.org/presentationml/2006/main">
  <p:tag name="KSO_WM_UNIT_TYPE" val="i"/>
  <p:tag name="KSO_WM_UNIT_INDEX" val="3"/>
  <p:tag name="KSO_WM_BEAUTIFY_FLAG" val="#wm#"/>
  <p:tag name="KSO_WM_TAG_VERSION" val="3.0"/>
  <p:tag name="KSO_WM_UNIT_ID" val="_0*i*3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9.xml><?xml version="1.0" encoding="utf-8"?>
<p:tagLst xmlns:p="http://schemas.openxmlformats.org/presentationml/2006/main">
  <p:tag name="KSO_WM_UNIT_TYPE" val="i"/>
  <p:tag name="KSO_WM_UNIT_INDEX" val="4"/>
  <p:tag name="KSO_WM_BEAUTIFY_FLAG" val="#wm#"/>
  <p:tag name="KSO_WM_TAG_VERSION" val="3.0"/>
  <p:tag name="KSO_WM_UNIT_ID" val="_0*i*4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p="http://schemas.openxmlformats.org/presentationml/2006/main">
  <p:tag name="KSO_WM_UNIT_ID" val="_1**"/>
  <p:tag name="KSO_WM_BEAUTIFY_FLAG" val="#wm#"/>
  <p:tag name="KSO_WM_TAG_VERSION" val="3.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0.xml><?xml version="1.0" encoding="utf-8"?>
<p:tagLst xmlns:p="http://schemas.openxmlformats.org/presentationml/2006/main">
  <p:tag name="KSO_WM_TEMPLATE_SUBCATEGORY" val="29"/>
  <p:tag name="KSO_WM_TEMPLATE_COLOR_TYPE" val="0"/>
  <p:tag name="KSO_WM_TAG_VERSION" val="3.0"/>
  <p:tag name="KSO_WM_TEMPLATE_THUMBS_INDEX" val="1、9"/>
  <p:tag name="KSO_WM_BEAUTIFY_FLAG" val="#wm#"/>
  <p:tag name="KSO_WM_TEMPLATE_INDEX" val="20238601"/>
  <p:tag name="KSO_WM_TEMPLATE_CATEGORY" val="custom"/>
  <p:tag name="KSO_WM_TEMPLATE_MASTER_TYPE" val="0"/>
</p:tagLst>
</file>

<file path=ppt/tags/tag91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D" val="custom20238601_1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01"/>
  <p:tag name="KSO_WM_TEMPLATE_CATEGORY" val="custom"/>
  <p:tag name="KSO_WM_UNIT_ISCONTENTSTITLE" val="0"/>
  <p:tag name="KSO_WM_UNIT_PRESET_TEXT" val="单击此处添加文档标题"/>
  <p:tag name="KSO_WM_UNIT_TEXT_TYPE" val="1"/>
</p:tagLst>
</file>

<file path=ppt/tags/tag92.xml><?xml version="1.0" encoding="utf-8"?>
<p:tagLst xmlns:p="http://schemas.openxmlformats.org/presentationml/2006/main">
  <p:tag name="KSO_WM_SLIDE_TYPE" val="title"/>
  <p:tag name="KSO_WM_TEMPLATE_SUBCATEGORY" val="29"/>
  <p:tag name="KSO_WM_TEMPLATE_COLOR_TYPE" val="0"/>
  <p:tag name="KSO_WM_TAG_VERSION" val="3.0"/>
  <p:tag name="KSO_WM_SLIDE_SUBTYPE" val="pureTxt"/>
  <p:tag name="KSO_WM_SLIDE_ITEM_CNT" val="0"/>
  <p:tag name="KSO_WM_TEMPLATE_THUMBS_INDEX" val="1、9"/>
  <p:tag name="KSO_WM_BEAUTIFY_FLAG" val="#wm#"/>
  <p:tag name="KSO_WM_TEMPLATE_INDEX" val="20238601"/>
  <p:tag name="KSO_WM_TEMPLATE_CATEGORY" val="custom"/>
  <p:tag name="KSO_WM_SLIDE_INDEX" val="1"/>
  <p:tag name="KSO_WM_SLIDE_ID" val="custom20238601_1"/>
  <p:tag name="KSO_WM_TEMPLATE_MASTER_TYPE" val="0"/>
  <p:tag name="KSO_WM_SLIDE_LAYOUT" val="a_b_f"/>
  <p:tag name="KSO_WM_SLIDE_LAYOUT_CNT" val="1_1_1"/>
  <p:tag name="KSO_WM_SPECIAL_SOURCE" val="bdnull"/>
</p:tagLst>
</file>

<file path=ppt/tags/tag93.xml><?xml version="1.0" encoding="utf-8"?>
<p:tagLst xmlns:p="http://schemas.openxmlformats.org/presentationml/2006/main">
  <p:tag name="KSO_WM_UNIT_TYPE" val="a"/>
  <p:tag name="KSO_WM_UNIT_INDEX" val="1"/>
  <p:tag name="KSO_WM_BEAUTIFY_FLAG" val="#wm#"/>
  <p:tag name="KSO_WM_TAG_VERSION" val="3.0"/>
  <p:tag name="KSO_WM_UNIT_ISCONTENTSTITLE" val="1"/>
  <p:tag name="KSO_WM_DIAGRAM_GROUP_CODE" val="l1-1"/>
  <p:tag name="KSO_WM_DIAGRAM_COLOR_TRICK" val="1"/>
  <p:tag name="KSO_WM_DIAGRAM_COLOR_TEXT_CAN_REMOVE" val="n"/>
  <p:tag name="KSO_WM_UNIT_ID" val="custom20238601_6*a*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EMPLATE_INDEX" val="20238601"/>
  <p:tag name="KSO_WM_TEMPLATE_CATEGORY" val="custom"/>
  <p:tag name="KSO_WM_UNIT_TEXT_FILL_FORE_SCHEMECOLOR_INDEX" val="13"/>
  <p:tag name="KSO_WM_UNIT_TEXT_FILL_TYPE" val="1"/>
  <p:tag name="KSO_WM_UNIT_USESOURCEFORMAT_APPLY" val="0"/>
</p:tagLst>
</file>

<file path=ppt/tags/tag94.xml><?xml version="1.0" encoding="utf-8"?>
<p:tagLst xmlns:p="http://schemas.openxmlformats.org/presentationml/2006/main">
  <p:tag name="KSO_WM_UNIT_TYPE" val="l_h_i"/>
  <p:tag name="KSO_WM_UNIT_SUBTYPE" val="d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8601_6*l_h_i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8601"/>
  <p:tag name="KSO_WM_TEMPLATE_CATEGORY" val="custom"/>
  <p:tag name="KSO_WM_DIAGRAM_MAX_ITEMCNT" val="6"/>
  <p:tag name="KSO_WM_DIAGRAM_MIN_ITEMCNT" val="2"/>
  <p:tag name="KSO_WM_DIAGRAM_VIRTUALLY_FRAME" val="{&quot;height&quot;:362.0719726562519,&quot;left&quot;:393.16134468619276,&quot;top&quot;:95.86401367187496,&quot;width&quot;:533.7999877929688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95.xml><?xml version="1.0" encoding="utf-8"?>
<p:tagLst xmlns:p="http://schemas.openxmlformats.org/presentationml/2006/main">
  <p:tag name="KSO_WM_UNIT_TYPE" val="l_h_f"/>
  <p:tag name="KSO_WM_UNIT_INDEX" val="1_1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8601_6*l_h_f*1_1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8601"/>
  <p:tag name="KSO_WM_TEMPLATE_CATEGORY" val="custom"/>
  <p:tag name="KSO_WM_UNIT_SUBTYPE" val="a"/>
  <p:tag name="KSO_WM_UNIT_PRESET_TEXT" val="单击此处添加目录项标题"/>
  <p:tag name="KSO_WM_UNIT_TEXT_TYPE" val="1"/>
  <p:tag name="KSO_WM_DIAGRAM_MAX_ITEMCNT" val="6"/>
  <p:tag name="KSO_WM_DIAGRAM_MIN_ITEMCNT" val="2"/>
  <p:tag name="KSO_WM_DIAGRAM_VIRTUALLY_FRAME" val="{&quot;height&quot;:362.0719726562519,&quot;left&quot;:393.16134468619276,&quot;top&quot;:95.86401367187496,&quot;width&quot;:533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96.xml><?xml version="1.0" encoding="utf-8"?>
<p:tagLst xmlns:p="http://schemas.openxmlformats.org/presentationml/2006/main">
  <p:tag name="KSO_WM_UNIT_TYPE" val="l_h_i"/>
  <p:tag name="KSO_WM_UNIT_SUBTYPE" val="d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8601_6*l_h_i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8601"/>
  <p:tag name="KSO_WM_TEMPLATE_CATEGORY" val="custom"/>
  <p:tag name="KSO_WM_DIAGRAM_MAX_ITEMCNT" val="6"/>
  <p:tag name="KSO_WM_DIAGRAM_MIN_ITEMCNT" val="2"/>
  <p:tag name="KSO_WM_DIAGRAM_VIRTUALLY_FRAME" val="{&quot;height&quot;:362.0719726562519,&quot;left&quot;:393.16134468619276,&quot;top&quot;:95.86401367187496,&quot;width&quot;:533.7999877929688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97.xml><?xml version="1.0" encoding="utf-8"?>
<p:tagLst xmlns:p="http://schemas.openxmlformats.org/presentationml/2006/main">
  <p:tag name="KSO_WM_UNIT_TYPE" val="l_h_f"/>
  <p:tag name="KSO_WM_UNIT_INDEX" val="1_2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8601_6*l_h_f*1_2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8601"/>
  <p:tag name="KSO_WM_TEMPLATE_CATEGORY" val="custom"/>
  <p:tag name="KSO_WM_UNIT_SUBTYPE" val="a"/>
  <p:tag name="KSO_WM_UNIT_PRESET_TEXT" val="单击此处添加目录项标题"/>
  <p:tag name="KSO_WM_UNIT_TEXT_TYPE" val="1"/>
  <p:tag name="KSO_WM_DIAGRAM_MAX_ITEMCNT" val="6"/>
  <p:tag name="KSO_WM_DIAGRAM_MIN_ITEMCNT" val="2"/>
  <p:tag name="KSO_WM_DIAGRAM_VIRTUALLY_FRAME" val="{&quot;height&quot;:362.0719726562519,&quot;left&quot;:393.16134468619276,&quot;top&quot;:95.86401367187496,&quot;width&quot;:533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98.xml><?xml version="1.0" encoding="utf-8"?>
<p:tagLst xmlns:p="http://schemas.openxmlformats.org/presentationml/2006/main">
  <p:tag name="KSO_WM_UNIT_TYPE" val="l_h_i"/>
  <p:tag name="KSO_WM_UNIT_SUBTYPE" val="d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8601_6*l_h_i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8601"/>
  <p:tag name="KSO_WM_TEMPLATE_CATEGORY" val="custom"/>
  <p:tag name="KSO_WM_DIAGRAM_MAX_ITEMCNT" val="6"/>
  <p:tag name="KSO_WM_DIAGRAM_MIN_ITEMCNT" val="2"/>
  <p:tag name="KSO_WM_DIAGRAM_VIRTUALLY_FRAME" val="{&quot;height&quot;:362.0719726562519,&quot;left&quot;:393.16134468619276,&quot;top&quot;:95.86401367187496,&quot;width&quot;:533.7999877929688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UNIT_LINE_FILL_TYPE" val="2"/>
  <p:tag name="KSO_WM_UNIT_TEXT_FILL_FORE_SCHEMECOLOR_INDEX" val="13"/>
  <p:tag name="KSO_WM_UNIT_TEXT_FILL_TYPE" val="1"/>
  <p:tag name="KSO_WM_UNIT_USESOURCEFORMAT_APPLY" val="0"/>
</p:tagLst>
</file>

<file path=ppt/tags/tag99.xml><?xml version="1.0" encoding="utf-8"?>
<p:tagLst xmlns:p="http://schemas.openxmlformats.org/presentationml/2006/main">
  <p:tag name="KSO_WM_UNIT_TYPE" val="l_h_f"/>
  <p:tag name="KSO_WM_UNIT_INDEX" val="1_3_1"/>
  <p:tag name="KSO_WM_BEAUTIFY_FLAG" val="#wm#"/>
  <p:tag name="KSO_WM_TAG_VERSION" val="3.0"/>
  <p:tag name="KSO_WM_DIAGRAM_VERSION" val="3"/>
  <p:tag name="KSO_WM_DIAGRAM_GROUP_CODE" val="l1-1"/>
  <p:tag name="KSO_WM_DIAGRAM_COLOR_TRICK" val="1"/>
  <p:tag name="KSO_WM_DIAGRAM_COLOR_TEXT_CAN_REMOVE" val="n"/>
  <p:tag name="KSO_WM_UNIT_ID" val="custom20238601_6*l_h_f*1_3_1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LAYERLEVEL" val="1_1_1"/>
  <p:tag name="KSO_WM_TEMPLATE_INDEX" val="20238601"/>
  <p:tag name="KSO_WM_TEMPLATE_CATEGORY" val="custom"/>
  <p:tag name="KSO_WM_UNIT_SUBTYPE" val="a"/>
  <p:tag name="KSO_WM_UNIT_PRESET_TEXT" val="单击此处添加目录项标题"/>
  <p:tag name="KSO_WM_UNIT_TEXT_TYPE" val="1"/>
  <p:tag name="KSO_WM_DIAGRAM_MAX_ITEMCNT" val="6"/>
  <p:tag name="KSO_WM_DIAGRAM_MIN_ITEMCNT" val="2"/>
  <p:tag name="KSO_WM_DIAGRAM_VIRTUALLY_FRAME" val="{&quot;height&quot;:362.0719726562519,&quot;left&quot;:393.16134468619276,&quot;top&quot;:95.86401367187496,&quot;width&quot;:533.79998779296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简约风线框职场办公">
  <a:themeElements>
    <a:clrScheme name="简约线条">
      <a:dk1>
        <a:srgbClr val="000000"/>
      </a:dk1>
      <a:lt1>
        <a:srgbClr val="FFFFFF"/>
      </a:lt1>
      <a:dk2>
        <a:srgbClr val="0A0A0A"/>
      </a:dk2>
      <a:lt2>
        <a:srgbClr val="F8F8F8"/>
      </a:lt2>
      <a:accent1>
        <a:srgbClr val="768CA4"/>
      </a:accent1>
      <a:accent2>
        <a:srgbClr val="7E809C"/>
      </a:accent2>
      <a:accent3>
        <a:srgbClr val="918199"/>
      </a:accent3>
      <a:accent4>
        <a:srgbClr val="9A9180"/>
      </a:accent4>
      <a:accent5>
        <a:srgbClr val="A68E74"/>
      </a:accent5>
      <a:accent6>
        <a:srgbClr val="A5A377"/>
      </a:accent6>
      <a:hlink>
        <a:srgbClr val="5F5F5F"/>
      </a:hlink>
      <a:folHlink>
        <a:srgbClr val="919191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1532</Words>
  <Application>WPS 演示</Application>
  <PresentationFormat>宽屏</PresentationFormat>
  <Paragraphs>86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2" baseType="lpstr">
      <vt:lpstr>Arial</vt:lpstr>
      <vt:lpstr>宋体</vt:lpstr>
      <vt:lpstr>Wingdings</vt:lpstr>
      <vt:lpstr>方正姚体</vt:lpstr>
      <vt:lpstr>Arial</vt:lpstr>
      <vt:lpstr>宋体-简</vt:lpstr>
      <vt:lpstr>微软雅黑</vt:lpstr>
      <vt:lpstr>汉仪旗黑</vt:lpstr>
      <vt:lpstr>微软雅黑</vt:lpstr>
      <vt:lpstr>宋体</vt:lpstr>
      <vt:lpstr>Arial Unicode MS</vt:lpstr>
      <vt:lpstr>汉仪书宋二KW</vt:lpstr>
      <vt:lpstr>Calibri</vt:lpstr>
      <vt:lpstr>Helvetica Neue</vt:lpstr>
      <vt:lpstr>WPS</vt:lpstr>
      <vt:lpstr>简约风线框职场办公</vt:lpstr>
      <vt:lpstr> Open-Detective: 基于 SQLBot 与 OpenDigger 的开源社区全维风险智能审计系统 </vt:lpstr>
      <vt:lpstr>目录</vt:lpstr>
      <vt:lpstr>背景意义</vt:lpstr>
      <vt:lpstr>Open-Detective: 开源社区全维风险智能审计系统</vt:lpstr>
      <vt:lpstr>Open-Detective: 开源社区全维风险智能审计系统</vt:lpstr>
      <vt:lpstr>项目概述</vt:lpstr>
      <vt:lpstr>Open-Detective: 开源社区全维风险智能审计系统</vt:lpstr>
      <vt:lpstr>Open-Detective: 开源社区全维风险智能审计系统</vt:lpstr>
      <vt:lpstr>Open-Detective: 开源社区全维风险智能审计系统</vt:lpstr>
      <vt:lpstr>Open-Detective: 开源社区全维风险智能审计系统</vt:lpstr>
      <vt:lpstr>Open-Detective: 开源社区全维风险智能审计系统</vt:lpstr>
      <vt:lpstr>技术框架及重难点</vt:lpstr>
      <vt:lpstr>Open-Detective: 开源社区全维风险智能审计系统</vt:lpstr>
      <vt:lpstr>Open-Detective: 开源社区全维风险智能审计系统</vt:lpstr>
      <vt:lpstr>Open-Detective: 开源社区全维风险智能审计系统</vt:lpstr>
      <vt:lpstr>Open-Detective: 开源社区全维风险智能审计系统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李雨峰</cp:lastModifiedBy>
  <cp:revision>139</cp:revision>
  <dcterms:created xsi:type="dcterms:W3CDTF">2025-12-30T14:38:00Z</dcterms:created>
  <dcterms:modified xsi:type="dcterms:W3CDTF">2025-12-30T14:38:00Z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2052-6.13.2.8918</vt:lpwstr>
  </property>
  <property fmtid="{D5CDD505-2E9C-101B-9397-08002B2CF9AE}" pid="3" name="ICV">
    <vt:lpwstr>CB204605574183706B2251699E0A23A1_43</vt:lpwstr>
  </property>
</Properties>
</file>

<file path=docProps/thumbnail.jpeg>
</file>